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1"/>
  </p:sldMasterIdLst>
  <p:notesMasterIdLst>
    <p:notesMasterId r:id="rId43"/>
  </p:notesMasterIdLst>
  <p:handoutMasterIdLst>
    <p:handoutMasterId r:id="rId44"/>
  </p:handoutMasterIdLst>
  <p:sldIdLst>
    <p:sldId id="392" r:id="rId2"/>
    <p:sldId id="483" r:id="rId3"/>
    <p:sldId id="484" r:id="rId4"/>
    <p:sldId id="452" r:id="rId5"/>
    <p:sldId id="451" r:id="rId6"/>
    <p:sldId id="449" r:id="rId7"/>
    <p:sldId id="488" r:id="rId8"/>
    <p:sldId id="489" r:id="rId9"/>
    <p:sldId id="476" r:id="rId10"/>
    <p:sldId id="467" r:id="rId11"/>
    <p:sldId id="454" r:id="rId12"/>
    <p:sldId id="486" r:id="rId13"/>
    <p:sldId id="479" r:id="rId14"/>
    <p:sldId id="453" r:id="rId15"/>
    <p:sldId id="455" r:id="rId16"/>
    <p:sldId id="478" r:id="rId17"/>
    <p:sldId id="456" r:id="rId18"/>
    <p:sldId id="423" r:id="rId19"/>
    <p:sldId id="424" r:id="rId20"/>
    <p:sldId id="426" r:id="rId21"/>
    <p:sldId id="427" r:id="rId22"/>
    <p:sldId id="428" r:id="rId23"/>
    <p:sldId id="463" r:id="rId24"/>
    <p:sldId id="466" r:id="rId25"/>
    <p:sldId id="460" r:id="rId26"/>
    <p:sldId id="462" r:id="rId27"/>
    <p:sldId id="465" r:id="rId28"/>
    <p:sldId id="429" r:id="rId29"/>
    <p:sldId id="469" r:id="rId30"/>
    <p:sldId id="470" r:id="rId31"/>
    <p:sldId id="468" r:id="rId32"/>
    <p:sldId id="435" r:id="rId33"/>
    <p:sldId id="473" r:id="rId34"/>
    <p:sldId id="485" r:id="rId35"/>
    <p:sldId id="471" r:id="rId36"/>
    <p:sldId id="430" r:id="rId37"/>
    <p:sldId id="442" r:id="rId38"/>
    <p:sldId id="437" r:id="rId39"/>
    <p:sldId id="474" r:id="rId40"/>
    <p:sldId id="480" r:id="rId41"/>
    <p:sldId id="487" r:id="rId4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orbe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Corbe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Corbe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Corbe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Corbel" pitchFamily="34" charset="0"/>
        <a:ea typeface="+mn-ea"/>
        <a:cs typeface="Arial" pitchFamily="34" charset="0"/>
      </a:defRPr>
    </a:lvl5pPr>
    <a:lvl6pPr marL="2286000" algn="l" defTabSz="914400" rtl="0" eaLnBrk="1" latinLnBrk="0" hangingPunct="1">
      <a:defRPr kern="1200">
        <a:solidFill>
          <a:schemeClr val="tx1"/>
        </a:solidFill>
        <a:latin typeface="Corbel" pitchFamily="34" charset="0"/>
        <a:ea typeface="+mn-ea"/>
        <a:cs typeface="Arial" pitchFamily="34" charset="0"/>
      </a:defRPr>
    </a:lvl6pPr>
    <a:lvl7pPr marL="2743200" algn="l" defTabSz="914400" rtl="0" eaLnBrk="1" latinLnBrk="0" hangingPunct="1">
      <a:defRPr kern="1200">
        <a:solidFill>
          <a:schemeClr val="tx1"/>
        </a:solidFill>
        <a:latin typeface="Corbel" pitchFamily="34" charset="0"/>
        <a:ea typeface="+mn-ea"/>
        <a:cs typeface="Arial" pitchFamily="34" charset="0"/>
      </a:defRPr>
    </a:lvl7pPr>
    <a:lvl8pPr marL="3200400" algn="l" defTabSz="914400" rtl="0" eaLnBrk="1" latinLnBrk="0" hangingPunct="1">
      <a:defRPr kern="1200">
        <a:solidFill>
          <a:schemeClr val="tx1"/>
        </a:solidFill>
        <a:latin typeface="Corbel" pitchFamily="34" charset="0"/>
        <a:ea typeface="+mn-ea"/>
        <a:cs typeface="Arial" pitchFamily="34" charset="0"/>
      </a:defRPr>
    </a:lvl8pPr>
    <a:lvl9pPr marL="3657600" algn="l" defTabSz="914400" rtl="0" eaLnBrk="1" latinLnBrk="0" hangingPunct="1">
      <a:defRPr kern="1200">
        <a:solidFill>
          <a:schemeClr val="tx1"/>
        </a:solidFill>
        <a:latin typeface="Corbe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49702E"/>
    <a:srgbClr val="32703E"/>
    <a:srgbClr val="6BD8E3"/>
    <a:srgbClr val="78B64E"/>
    <a:srgbClr val="4B732F"/>
    <a:srgbClr val="F48080"/>
    <a:srgbClr val="ED3737"/>
    <a:srgbClr val="1A804F"/>
  </p:clrMru>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83692" autoAdjust="0"/>
  </p:normalViewPr>
  <p:slideViewPr>
    <p:cSldViewPr>
      <p:cViewPr>
        <p:scale>
          <a:sx n="71" d="100"/>
          <a:sy n="71" d="100"/>
        </p:scale>
        <p:origin x="-1362" y="210"/>
      </p:cViewPr>
      <p:guideLst>
        <p:guide orient="horz" pos="2160"/>
        <p:guide pos="2880"/>
      </p:guideLst>
    </p:cSldViewPr>
  </p:slideViewPr>
  <p:outlineViewPr>
    <p:cViewPr>
      <p:scale>
        <a:sx n="33" d="100"/>
        <a:sy n="33" d="100"/>
      </p:scale>
      <p:origin x="0" y="3582"/>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63" d="100"/>
          <a:sy n="63" d="100"/>
        </p:scale>
        <p:origin x="2838" y="10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70A3F81B-AC20-44B2-B444-2F7EE7891606}" type="datetimeFigureOut">
              <a:rPr lang="en-US"/>
              <a:pPr>
                <a:defRPr/>
              </a:pPr>
              <a:t>3/26/2015</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93A6EAD-5C21-43BC-8596-1BDB7ADFB963}" type="slidenum">
              <a:rPr lang="en-US" altLang="en-US"/>
              <a:pPr>
                <a:defRPr/>
              </a:pPr>
              <a:t>‹N°›</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E757ADE6-5314-4FDC-926D-C1B14F33EE9D}" type="datetimeFigureOut">
              <a:rPr lang="en-US"/>
              <a:pPr>
                <a:defRPr/>
              </a:pPr>
              <a:t>3/26/2015</a:t>
            </a:fld>
            <a:endParaRP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noProof="0"/>
              <a:t>Click to edit Master text styles</a:t>
            </a:r>
          </a:p>
          <a:p>
            <a:pPr lvl="1"/>
            <a:r>
              <a:rPr noProof="0"/>
              <a:t>Second level</a:t>
            </a:r>
          </a:p>
          <a:p>
            <a:pPr lvl="2"/>
            <a:r>
              <a:rPr noProof="0"/>
              <a:t>Third level</a:t>
            </a:r>
          </a:p>
          <a:p>
            <a:pPr lvl="3"/>
            <a:r>
              <a:rPr noProof="0"/>
              <a:t>Fourth level</a:t>
            </a:r>
          </a:p>
          <a:p>
            <a:pPr lvl="4"/>
            <a:r>
              <a:rPr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5E53C40-0441-4BA9-8D30-280F74B636CF}" type="slidenum">
              <a:rPr lang="en-US" altLang="en-US"/>
              <a:pPr>
                <a:defRPr/>
              </a:pPr>
              <a:t>‹N°›</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2"/>
        </a:solidFill>
        <a:latin typeface="+mn-lt"/>
        <a:ea typeface="+mn-ea"/>
        <a:cs typeface="+mn-cs"/>
      </a:defRPr>
    </a:lvl1pPr>
    <a:lvl2pPr marL="457200" algn="l" rtl="0" eaLnBrk="0" fontAlgn="base" hangingPunct="0">
      <a:spcBef>
        <a:spcPct val="30000"/>
      </a:spcBef>
      <a:spcAft>
        <a:spcPct val="0"/>
      </a:spcAft>
      <a:defRPr sz="1200" kern="1200">
        <a:solidFill>
          <a:schemeClr val="tx2"/>
        </a:solidFill>
        <a:latin typeface="+mn-lt"/>
        <a:ea typeface="+mn-ea"/>
        <a:cs typeface="+mn-cs"/>
      </a:defRPr>
    </a:lvl2pPr>
    <a:lvl3pPr marL="914400" algn="l" rtl="0" eaLnBrk="0" fontAlgn="base" hangingPunct="0">
      <a:spcBef>
        <a:spcPct val="30000"/>
      </a:spcBef>
      <a:spcAft>
        <a:spcPct val="0"/>
      </a:spcAft>
      <a:defRPr sz="1200" kern="1200">
        <a:solidFill>
          <a:schemeClr val="tx2"/>
        </a:solidFill>
        <a:latin typeface="+mn-lt"/>
        <a:ea typeface="+mn-ea"/>
        <a:cs typeface="+mn-cs"/>
      </a:defRPr>
    </a:lvl3pPr>
    <a:lvl4pPr marL="1371600" algn="l" rtl="0" eaLnBrk="0" fontAlgn="base" hangingPunct="0">
      <a:spcBef>
        <a:spcPct val="30000"/>
      </a:spcBef>
      <a:spcAft>
        <a:spcPct val="0"/>
      </a:spcAft>
      <a:defRPr sz="1200" kern="1200">
        <a:solidFill>
          <a:schemeClr val="tx2"/>
        </a:solidFill>
        <a:latin typeface="+mn-lt"/>
        <a:ea typeface="+mn-ea"/>
        <a:cs typeface="+mn-cs"/>
      </a:defRPr>
    </a:lvl4pPr>
    <a:lvl5pPr marL="1828800" algn="l" rtl="0" eaLnBrk="0" fontAlgn="base" hangingPunct="0">
      <a:spcBef>
        <a:spcPct val="30000"/>
      </a:spcBef>
      <a:spcAft>
        <a:spcPct val="0"/>
      </a:spcAft>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r>
              <a:rPr lang="fr-FR" i="1" dirty="0" smtClean="0"/>
              <a:t>This </a:t>
            </a:r>
            <a:r>
              <a:rPr lang="fr-FR" i="1" dirty="0" err="1" smtClean="0"/>
              <a:t>presentation</a:t>
            </a:r>
            <a:r>
              <a:rPr lang="fr-FR" i="1" baseline="0" dirty="0" smtClean="0"/>
              <a:t> </a:t>
            </a:r>
            <a:r>
              <a:rPr lang="fr-FR" i="1" baseline="0" dirty="0" err="1" smtClean="0"/>
              <a:t>will</a:t>
            </a:r>
            <a:r>
              <a:rPr lang="fr-FR" i="1" baseline="0" dirty="0" smtClean="0"/>
              <a:t> focus on the </a:t>
            </a:r>
            <a:r>
              <a:rPr lang="fr-FR" i="1" baseline="0" dirty="0" err="1" smtClean="0"/>
              <a:t>hydrological</a:t>
            </a:r>
            <a:r>
              <a:rPr lang="fr-FR" i="1" baseline="0" dirty="0" smtClean="0"/>
              <a:t> </a:t>
            </a:r>
            <a:r>
              <a:rPr lang="fr-FR" i="1" baseline="0" dirty="0" err="1" smtClean="0"/>
              <a:t>research</a:t>
            </a:r>
            <a:r>
              <a:rPr lang="fr-FR" i="1" baseline="0" dirty="0" smtClean="0"/>
              <a:t> of the p4gest </a:t>
            </a:r>
            <a:r>
              <a:rPr lang="fr-FR" i="1" baseline="0" dirty="0" err="1" smtClean="0"/>
              <a:t>project</a:t>
            </a:r>
            <a:r>
              <a:rPr lang="fr-FR" i="1" baseline="0" dirty="0" smtClean="0"/>
              <a:t>. </a:t>
            </a:r>
            <a:r>
              <a:rPr lang="fr-FR" i="1" baseline="0" dirty="0" err="1" smtClean="0"/>
              <a:t>We</a:t>
            </a:r>
            <a:r>
              <a:rPr lang="fr-FR" i="1" baseline="0" dirty="0" smtClean="0"/>
              <a:t> </a:t>
            </a:r>
            <a:r>
              <a:rPr lang="fr-FR" i="1" baseline="0" dirty="0" err="1" smtClean="0"/>
              <a:t>will</a:t>
            </a:r>
            <a:r>
              <a:rPr lang="fr-FR" i="1" baseline="0" dirty="0" smtClean="0"/>
              <a:t> </a:t>
            </a:r>
            <a:r>
              <a:rPr lang="fr-FR" i="1" baseline="0" dirty="0" err="1" smtClean="0"/>
              <a:t>see</a:t>
            </a:r>
            <a:r>
              <a:rPr lang="fr-FR" i="1" baseline="0" dirty="0" smtClean="0"/>
              <a:t> </a:t>
            </a:r>
            <a:r>
              <a:rPr lang="fr-FR" i="1" baseline="0" dirty="0" err="1" smtClean="0"/>
              <a:t>some</a:t>
            </a:r>
            <a:r>
              <a:rPr lang="fr-FR" i="1" baseline="0" dirty="0" smtClean="0"/>
              <a:t> of </a:t>
            </a:r>
            <a:r>
              <a:rPr lang="fr-FR" i="1" baseline="0" dirty="0" err="1" smtClean="0"/>
              <a:t>this</a:t>
            </a:r>
            <a:r>
              <a:rPr lang="fr-FR" i="1" baseline="0" dirty="0" smtClean="0"/>
              <a:t> </a:t>
            </a:r>
            <a:r>
              <a:rPr lang="fr-FR" i="1" baseline="0" dirty="0" err="1" smtClean="0"/>
              <a:t>research</a:t>
            </a:r>
            <a:r>
              <a:rPr lang="fr-FR" i="1" baseline="0" dirty="0" smtClean="0"/>
              <a:t> </a:t>
            </a:r>
            <a:r>
              <a:rPr lang="fr-FR" i="1" baseline="0" dirty="0" err="1" smtClean="0"/>
              <a:t>during</a:t>
            </a:r>
            <a:r>
              <a:rPr lang="fr-FR" i="1" baseline="0" dirty="0" smtClean="0"/>
              <a:t> the </a:t>
            </a:r>
            <a:r>
              <a:rPr lang="fr-FR" i="1" baseline="0" dirty="0" err="1" smtClean="0"/>
              <a:t>field</a:t>
            </a:r>
            <a:r>
              <a:rPr lang="fr-FR" i="1" baseline="0" dirty="0" smtClean="0"/>
              <a:t> trip </a:t>
            </a:r>
            <a:r>
              <a:rPr lang="fr-FR" i="1" baseline="0" dirty="0" err="1" smtClean="0"/>
              <a:t>later</a:t>
            </a:r>
            <a:r>
              <a:rPr lang="fr-FR" i="1" baseline="0" dirty="0" smtClean="0"/>
              <a:t> </a:t>
            </a:r>
            <a:r>
              <a:rPr lang="fr-FR" i="1" baseline="0" dirty="0" err="1" smtClean="0"/>
              <a:t>today</a:t>
            </a:r>
            <a:endParaRPr lang="fr-FR" i="1" dirty="0" smtClean="0"/>
          </a:p>
        </p:txBody>
      </p:sp>
      <p:sp>
        <p:nvSpPr>
          <p:cNvPr id="86020" name="Slide Number Placeholder 3"/>
          <p:cNvSpPr>
            <a:spLocks noGrp="1"/>
          </p:cNvSpPr>
          <p:nvPr>
            <p:ph type="sldNum" sz="quarter" idx="5"/>
          </p:nvPr>
        </p:nvSpPr>
        <p:spPr bwMode="auto">
          <a:noFill/>
          <a:ln>
            <a:miter lim="800000"/>
            <a:headEnd/>
            <a:tailEnd/>
          </a:ln>
        </p:spPr>
        <p:txBody>
          <a:bodyPr/>
          <a:lstStyle/>
          <a:p>
            <a:fld id="{107CC550-8FCF-4F82-9E52-3F8EC34A0111}" type="slidenum">
              <a:rPr lang="en-GB" smtClean="0"/>
              <a:pPr/>
              <a:t>1</a:t>
            </a:fld>
            <a:endParaRPr lang="en-GB"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CH" dirty="0" smtClean="0"/>
              <a:t>Land </a:t>
            </a:r>
            <a:r>
              <a:rPr lang="de-CH" dirty="0" err="1" smtClean="0"/>
              <a:t>use</a:t>
            </a:r>
            <a:r>
              <a:rPr lang="de-CH" dirty="0" smtClean="0"/>
              <a:t> </a:t>
            </a:r>
            <a:r>
              <a:rPr lang="de-CH" dirty="0" err="1" smtClean="0"/>
              <a:t>affects</a:t>
            </a:r>
            <a:r>
              <a:rPr lang="de-CH" dirty="0" smtClean="0"/>
              <a:t> </a:t>
            </a:r>
            <a:r>
              <a:rPr lang="de-CH" dirty="0" err="1" smtClean="0"/>
              <a:t>the</a:t>
            </a:r>
            <a:r>
              <a:rPr lang="de-CH" dirty="0" smtClean="0"/>
              <a:t> </a:t>
            </a:r>
            <a:r>
              <a:rPr lang="de-CH" dirty="0" err="1" smtClean="0"/>
              <a:t>amount</a:t>
            </a:r>
            <a:r>
              <a:rPr lang="de-CH" baseline="0" dirty="0" smtClean="0"/>
              <a:t> </a:t>
            </a:r>
            <a:r>
              <a:rPr lang="de-CH" baseline="0" dirty="0" err="1" smtClean="0"/>
              <a:t>of</a:t>
            </a:r>
            <a:r>
              <a:rPr lang="de-CH" baseline="0" dirty="0" smtClean="0"/>
              <a:t> </a:t>
            </a:r>
            <a:r>
              <a:rPr lang="de-CH" baseline="0" dirty="0" err="1" smtClean="0"/>
              <a:t>water</a:t>
            </a:r>
            <a:r>
              <a:rPr lang="de-CH" baseline="0" dirty="0" smtClean="0"/>
              <a:t>, </a:t>
            </a:r>
            <a:r>
              <a:rPr lang="de-CH" baseline="0" dirty="0" err="1" smtClean="0"/>
              <a:t>particularly</a:t>
            </a:r>
            <a:r>
              <a:rPr lang="de-CH" baseline="0" dirty="0" smtClean="0"/>
              <a:t> </a:t>
            </a:r>
            <a:r>
              <a:rPr lang="de-CH" baseline="0" dirty="0" err="1" smtClean="0"/>
              <a:t>streamflow</a:t>
            </a:r>
            <a:r>
              <a:rPr lang="de-CH" baseline="0" dirty="0" smtClean="0"/>
              <a:t>, </a:t>
            </a:r>
            <a:r>
              <a:rPr lang="de-CH" baseline="0" dirty="0" err="1" smtClean="0"/>
              <a:t>that</a:t>
            </a:r>
            <a:r>
              <a:rPr lang="de-CH" baseline="0" dirty="0" smtClean="0"/>
              <a:t> </a:t>
            </a:r>
            <a:r>
              <a:rPr lang="de-CH" baseline="0" dirty="0" err="1" smtClean="0"/>
              <a:t>is</a:t>
            </a:r>
            <a:r>
              <a:rPr lang="de-CH" baseline="0" dirty="0" smtClean="0"/>
              <a:t> </a:t>
            </a:r>
            <a:r>
              <a:rPr lang="de-CH" baseline="0" dirty="0" err="1" smtClean="0"/>
              <a:t>available</a:t>
            </a:r>
            <a:r>
              <a:rPr lang="de-CH" baseline="0" dirty="0" smtClean="0"/>
              <a:t> </a:t>
            </a:r>
            <a:r>
              <a:rPr lang="de-CH" baseline="0" dirty="0" err="1" smtClean="0"/>
              <a:t>for</a:t>
            </a:r>
            <a:r>
              <a:rPr lang="de-CH" baseline="0" dirty="0" smtClean="0"/>
              <a:t> </a:t>
            </a:r>
            <a:r>
              <a:rPr lang="de-CH" baseline="0" dirty="0" err="1" smtClean="0"/>
              <a:t>growing</a:t>
            </a:r>
            <a:r>
              <a:rPr lang="de-CH" baseline="0" dirty="0" smtClean="0"/>
              <a:t> </a:t>
            </a:r>
            <a:r>
              <a:rPr lang="de-CH" baseline="0" dirty="0" err="1" smtClean="0"/>
              <a:t>crops</a:t>
            </a:r>
            <a:r>
              <a:rPr lang="de-CH" baseline="0" dirty="0" smtClean="0"/>
              <a:t>. </a:t>
            </a:r>
            <a:r>
              <a:rPr lang="de-CH" baseline="0" dirty="0" err="1" smtClean="0"/>
              <a:t>What</a:t>
            </a:r>
            <a:r>
              <a:rPr lang="de-CH" baseline="0" dirty="0" smtClean="0"/>
              <a:t> </a:t>
            </a:r>
            <a:r>
              <a:rPr lang="de-CH" baseline="0" dirty="0" err="1" smtClean="0"/>
              <a:t>happens</a:t>
            </a:r>
            <a:r>
              <a:rPr lang="de-CH" baseline="0" dirty="0" smtClean="0"/>
              <a:t> on </a:t>
            </a:r>
            <a:r>
              <a:rPr lang="de-CH" baseline="0" dirty="0" err="1" smtClean="0"/>
              <a:t>the</a:t>
            </a:r>
            <a:r>
              <a:rPr lang="de-CH" baseline="0" dirty="0" smtClean="0"/>
              <a:t> </a:t>
            </a:r>
            <a:r>
              <a:rPr lang="de-CH" baseline="0" dirty="0" err="1" smtClean="0"/>
              <a:t>hills</a:t>
            </a:r>
            <a:r>
              <a:rPr lang="de-CH" baseline="0" dirty="0" smtClean="0"/>
              <a:t> </a:t>
            </a:r>
            <a:r>
              <a:rPr lang="de-CH" baseline="0" dirty="0" err="1" smtClean="0"/>
              <a:t>affects</a:t>
            </a:r>
            <a:r>
              <a:rPr lang="de-CH" baseline="0" dirty="0" smtClean="0"/>
              <a:t> </a:t>
            </a:r>
            <a:r>
              <a:rPr lang="de-CH" baseline="0" dirty="0" err="1" smtClean="0"/>
              <a:t>the</a:t>
            </a:r>
            <a:r>
              <a:rPr lang="de-CH" baseline="0" dirty="0" smtClean="0"/>
              <a:t> </a:t>
            </a:r>
            <a:r>
              <a:rPr lang="de-CH" baseline="0" dirty="0" err="1" smtClean="0"/>
              <a:t>lowland</a:t>
            </a:r>
            <a:r>
              <a:rPr lang="de-CH" baseline="0" dirty="0" smtClean="0"/>
              <a:t> </a:t>
            </a:r>
            <a:r>
              <a:rPr lang="de-CH" baseline="0" dirty="0" err="1" smtClean="0"/>
              <a:t>areas</a:t>
            </a:r>
            <a:endParaRPr lang="de-CH" dirty="0"/>
          </a:p>
        </p:txBody>
      </p:sp>
      <p:sp>
        <p:nvSpPr>
          <p:cNvPr id="4" name="Slide Number Placeholder 3"/>
          <p:cNvSpPr>
            <a:spLocks noGrp="1"/>
          </p:cNvSpPr>
          <p:nvPr>
            <p:ph type="sldNum" sz="quarter" idx="10"/>
          </p:nvPr>
        </p:nvSpPr>
        <p:spPr/>
        <p:txBody>
          <a:bodyPr/>
          <a:lstStyle/>
          <a:p>
            <a:pPr>
              <a:defRPr/>
            </a:pPr>
            <a:fld id="{85E53C40-0441-4BA9-8D30-280F74B636CF}" type="slidenum">
              <a:rPr lang="en-US" altLang="en-US" smtClean="0"/>
              <a:pPr>
                <a:defRPr/>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CH" dirty="0" smtClean="0"/>
              <a:t>Land </a:t>
            </a:r>
            <a:r>
              <a:rPr lang="de-CH" dirty="0" err="1" smtClean="0"/>
              <a:t>use</a:t>
            </a:r>
            <a:r>
              <a:rPr lang="de-CH" dirty="0" smtClean="0"/>
              <a:t> </a:t>
            </a:r>
            <a:r>
              <a:rPr lang="de-CH" dirty="0" err="1" smtClean="0"/>
              <a:t>affects</a:t>
            </a:r>
            <a:r>
              <a:rPr lang="de-CH" dirty="0" smtClean="0"/>
              <a:t> </a:t>
            </a:r>
            <a:r>
              <a:rPr lang="de-CH" dirty="0" err="1" smtClean="0"/>
              <a:t>the</a:t>
            </a:r>
            <a:r>
              <a:rPr lang="de-CH" dirty="0" smtClean="0"/>
              <a:t> </a:t>
            </a:r>
            <a:r>
              <a:rPr lang="de-CH" dirty="0" err="1" smtClean="0"/>
              <a:t>amount</a:t>
            </a:r>
            <a:r>
              <a:rPr lang="de-CH" baseline="0" dirty="0" smtClean="0"/>
              <a:t> </a:t>
            </a:r>
            <a:r>
              <a:rPr lang="de-CH" baseline="0" dirty="0" err="1" smtClean="0"/>
              <a:t>of</a:t>
            </a:r>
            <a:r>
              <a:rPr lang="de-CH" baseline="0" dirty="0" smtClean="0"/>
              <a:t> </a:t>
            </a:r>
            <a:r>
              <a:rPr lang="de-CH" baseline="0" dirty="0" err="1" smtClean="0"/>
              <a:t>water</a:t>
            </a:r>
            <a:r>
              <a:rPr lang="de-CH" baseline="0" dirty="0" smtClean="0"/>
              <a:t> in </a:t>
            </a:r>
            <a:r>
              <a:rPr lang="de-CH" baseline="0" dirty="0" err="1" smtClean="0"/>
              <a:t>the</a:t>
            </a:r>
            <a:r>
              <a:rPr lang="de-CH" baseline="0" dirty="0" smtClean="0"/>
              <a:t> </a:t>
            </a:r>
            <a:r>
              <a:rPr lang="de-CH" baseline="0" dirty="0" err="1" smtClean="0"/>
              <a:t>streams</a:t>
            </a:r>
            <a:r>
              <a:rPr lang="de-CH" baseline="0" dirty="0" smtClean="0"/>
              <a:t>,</a:t>
            </a:r>
          </a:p>
          <a:p>
            <a:r>
              <a:rPr lang="de-CH" dirty="0" err="1" smtClean="0"/>
              <a:t>If</a:t>
            </a:r>
            <a:r>
              <a:rPr lang="de-CH" baseline="0" dirty="0" smtClean="0"/>
              <a:t> </a:t>
            </a:r>
            <a:r>
              <a:rPr lang="de-CH" baseline="0" dirty="0" err="1" smtClean="0"/>
              <a:t>there</a:t>
            </a:r>
            <a:r>
              <a:rPr lang="de-CH" baseline="0" dirty="0" smtClean="0"/>
              <a:t> </a:t>
            </a:r>
            <a:r>
              <a:rPr lang="de-CH" baseline="0" dirty="0" err="1" smtClean="0"/>
              <a:t>is</a:t>
            </a:r>
            <a:r>
              <a:rPr lang="de-CH" baseline="0" dirty="0" smtClean="0"/>
              <a:t> </a:t>
            </a:r>
            <a:r>
              <a:rPr lang="de-CH" baseline="0" dirty="0" err="1" smtClean="0"/>
              <a:t>too</a:t>
            </a:r>
            <a:r>
              <a:rPr lang="de-CH" baseline="0" dirty="0" smtClean="0"/>
              <a:t> </a:t>
            </a:r>
            <a:r>
              <a:rPr lang="de-CH" baseline="0" dirty="0" err="1" smtClean="0"/>
              <a:t>much</a:t>
            </a:r>
            <a:r>
              <a:rPr lang="de-CH" baseline="0" dirty="0" smtClean="0"/>
              <a:t> </a:t>
            </a:r>
            <a:r>
              <a:rPr lang="de-CH" baseline="0" dirty="0" err="1" smtClean="0"/>
              <a:t>water</a:t>
            </a:r>
            <a:r>
              <a:rPr lang="de-CH" baseline="0" dirty="0" smtClean="0"/>
              <a:t> </a:t>
            </a:r>
            <a:r>
              <a:rPr lang="de-CH" baseline="0" dirty="0" err="1" smtClean="0"/>
              <a:t>going</a:t>
            </a:r>
            <a:r>
              <a:rPr lang="de-CH" baseline="0" dirty="0" smtClean="0"/>
              <a:t> </a:t>
            </a:r>
            <a:r>
              <a:rPr lang="de-CH" baseline="0" dirty="0" err="1" smtClean="0"/>
              <a:t>to</a:t>
            </a:r>
            <a:r>
              <a:rPr lang="de-CH" baseline="0" dirty="0" smtClean="0"/>
              <a:t> </a:t>
            </a:r>
            <a:r>
              <a:rPr lang="de-CH" baseline="0" dirty="0" err="1" smtClean="0"/>
              <a:t>downhill</a:t>
            </a:r>
            <a:r>
              <a:rPr lang="de-CH" baseline="0" dirty="0" smtClean="0"/>
              <a:t> </a:t>
            </a:r>
            <a:r>
              <a:rPr lang="de-CH" baseline="0" dirty="0" err="1" smtClean="0"/>
              <a:t>areas</a:t>
            </a:r>
            <a:r>
              <a:rPr lang="de-CH" baseline="0" dirty="0" smtClean="0"/>
              <a:t>, </a:t>
            </a:r>
            <a:r>
              <a:rPr lang="de-CH" baseline="0" dirty="0" err="1" smtClean="0"/>
              <a:t>this</a:t>
            </a:r>
            <a:r>
              <a:rPr lang="de-CH" baseline="0" dirty="0" smtClean="0"/>
              <a:t> </a:t>
            </a:r>
            <a:r>
              <a:rPr lang="de-CH" baseline="0" dirty="0" err="1" smtClean="0"/>
              <a:t>leads</a:t>
            </a:r>
            <a:r>
              <a:rPr lang="de-CH" baseline="0" dirty="0" smtClean="0"/>
              <a:t> </a:t>
            </a:r>
            <a:r>
              <a:rPr lang="de-CH" baseline="0" dirty="0" err="1" smtClean="0"/>
              <a:t>to</a:t>
            </a:r>
            <a:r>
              <a:rPr lang="de-CH" baseline="0" dirty="0" smtClean="0"/>
              <a:t> </a:t>
            </a:r>
            <a:r>
              <a:rPr lang="de-CH" baseline="0" dirty="0" err="1" smtClean="0"/>
              <a:t>flooding</a:t>
            </a:r>
            <a:r>
              <a:rPr lang="de-CH" baseline="0" dirty="0" smtClean="0"/>
              <a:t> </a:t>
            </a:r>
            <a:r>
              <a:rPr lang="de-CH" baseline="0" dirty="0" err="1" smtClean="0"/>
              <a:t>and</a:t>
            </a:r>
            <a:r>
              <a:rPr lang="de-CH" baseline="0" dirty="0" smtClean="0"/>
              <a:t> </a:t>
            </a:r>
            <a:r>
              <a:rPr lang="de-CH" baseline="0" dirty="0" err="1" smtClean="0"/>
              <a:t>the</a:t>
            </a:r>
            <a:r>
              <a:rPr lang="de-CH" baseline="0" dirty="0" smtClean="0"/>
              <a:t> </a:t>
            </a:r>
            <a:r>
              <a:rPr lang="de-CH" baseline="0" dirty="0" err="1" smtClean="0"/>
              <a:t>loss</a:t>
            </a:r>
            <a:r>
              <a:rPr lang="de-CH" baseline="0" dirty="0" smtClean="0"/>
              <a:t> </a:t>
            </a:r>
            <a:r>
              <a:rPr lang="de-CH" baseline="0" dirty="0" err="1" smtClean="0"/>
              <a:t>of</a:t>
            </a:r>
            <a:r>
              <a:rPr lang="de-CH" baseline="0" dirty="0" smtClean="0"/>
              <a:t> </a:t>
            </a:r>
            <a:r>
              <a:rPr lang="de-CH" baseline="0" dirty="0" err="1" smtClean="0"/>
              <a:t>crops</a:t>
            </a:r>
            <a:r>
              <a:rPr lang="de-CH" baseline="0" dirty="0" smtClean="0"/>
              <a:t>. </a:t>
            </a:r>
            <a:r>
              <a:rPr lang="de-CH" baseline="0" dirty="0" err="1" smtClean="0"/>
              <a:t>If</a:t>
            </a:r>
            <a:r>
              <a:rPr lang="de-CH" baseline="0" dirty="0" smtClean="0"/>
              <a:t> </a:t>
            </a:r>
            <a:r>
              <a:rPr lang="de-CH" baseline="0" dirty="0" err="1" smtClean="0"/>
              <a:t>there</a:t>
            </a:r>
            <a:r>
              <a:rPr lang="de-CH" baseline="0" dirty="0" smtClean="0"/>
              <a:t> </a:t>
            </a:r>
            <a:r>
              <a:rPr lang="de-CH" baseline="0" dirty="0" err="1" smtClean="0"/>
              <a:t>is</a:t>
            </a:r>
            <a:r>
              <a:rPr lang="de-CH" baseline="0" dirty="0" smtClean="0"/>
              <a:t> </a:t>
            </a:r>
            <a:r>
              <a:rPr lang="de-CH" baseline="0" dirty="0" err="1" smtClean="0"/>
              <a:t>too</a:t>
            </a:r>
            <a:r>
              <a:rPr lang="de-CH" baseline="0" dirty="0" smtClean="0"/>
              <a:t> </a:t>
            </a:r>
            <a:r>
              <a:rPr lang="de-CH" baseline="0" dirty="0" err="1" smtClean="0"/>
              <a:t>little</a:t>
            </a:r>
            <a:r>
              <a:rPr lang="de-CH" baseline="0" dirty="0" smtClean="0"/>
              <a:t> </a:t>
            </a:r>
            <a:r>
              <a:rPr lang="de-CH" baseline="0" dirty="0" err="1" smtClean="0"/>
              <a:t>water</a:t>
            </a:r>
            <a:r>
              <a:rPr lang="de-CH" baseline="0" dirty="0" smtClean="0"/>
              <a:t>, </a:t>
            </a:r>
            <a:r>
              <a:rPr lang="de-CH" baseline="0" dirty="0" err="1" smtClean="0"/>
              <a:t>then</a:t>
            </a:r>
            <a:r>
              <a:rPr lang="de-CH" baseline="0" dirty="0" smtClean="0"/>
              <a:t> </a:t>
            </a:r>
            <a:r>
              <a:rPr lang="de-CH" baseline="0" dirty="0" err="1" smtClean="0"/>
              <a:t>there</a:t>
            </a:r>
            <a:r>
              <a:rPr lang="de-CH" baseline="0" dirty="0" smtClean="0"/>
              <a:t> </a:t>
            </a:r>
            <a:r>
              <a:rPr lang="de-CH" baseline="0" dirty="0" err="1" smtClean="0"/>
              <a:t>is</a:t>
            </a:r>
            <a:r>
              <a:rPr lang="de-CH" baseline="0" dirty="0" smtClean="0"/>
              <a:t> not </a:t>
            </a:r>
            <a:r>
              <a:rPr lang="de-CH" baseline="0" dirty="0" err="1" smtClean="0"/>
              <a:t>enough</a:t>
            </a:r>
            <a:r>
              <a:rPr lang="de-CH" baseline="0" dirty="0" smtClean="0"/>
              <a:t> </a:t>
            </a:r>
            <a:r>
              <a:rPr lang="de-CH" baseline="0" dirty="0" err="1" smtClean="0"/>
              <a:t>water</a:t>
            </a:r>
            <a:r>
              <a:rPr lang="de-CH" baseline="0" dirty="0" smtClean="0"/>
              <a:t> </a:t>
            </a:r>
            <a:r>
              <a:rPr lang="de-CH" baseline="0" dirty="0" err="1" smtClean="0"/>
              <a:t>for</a:t>
            </a:r>
            <a:r>
              <a:rPr lang="de-CH" baseline="0" dirty="0" smtClean="0"/>
              <a:t> </a:t>
            </a:r>
            <a:r>
              <a:rPr lang="de-CH" baseline="0" dirty="0" err="1" smtClean="0"/>
              <a:t>irrigation</a:t>
            </a:r>
            <a:r>
              <a:rPr lang="de-CH" baseline="0" dirty="0" smtClean="0"/>
              <a:t> </a:t>
            </a:r>
            <a:r>
              <a:rPr lang="de-CH" baseline="0" dirty="0" err="1" smtClean="0"/>
              <a:t>and</a:t>
            </a:r>
            <a:r>
              <a:rPr lang="de-CH" baseline="0" dirty="0" smtClean="0"/>
              <a:t> </a:t>
            </a:r>
            <a:r>
              <a:rPr lang="de-CH" baseline="0" dirty="0" err="1" smtClean="0"/>
              <a:t>rice</a:t>
            </a:r>
            <a:r>
              <a:rPr lang="de-CH" baseline="0" dirty="0" smtClean="0"/>
              <a:t> </a:t>
            </a:r>
            <a:r>
              <a:rPr lang="de-CH" baseline="0" dirty="0" err="1" smtClean="0"/>
              <a:t>production</a:t>
            </a:r>
            <a:endParaRPr lang="de-CH" baseline="0" dirty="0" smtClean="0"/>
          </a:p>
          <a:p>
            <a:r>
              <a:rPr lang="de-CH" baseline="0" dirty="0" err="1" smtClean="0"/>
              <a:t>Too</a:t>
            </a:r>
            <a:r>
              <a:rPr lang="de-CH" baseline="0" dirty="0" smtClean="0"/>
              <a:t> </a:t>
            </a:r>
            <a:r>
              <a:rPr lang="de-CH" baseline="0" dirty="0" err="1" smtClean="0"/>
              <a:t>much</a:t>
            </a:r>
            <a:r>
              <a:rPr lang="de-CH" baseline="0" dirty="0" smtClean="0"/>
              <a:t> </a:t>
            </a:r>
            <a:r>
              <a:rPr lang="de-CH" baseline="0" dirty="0" err="1" smtClean="0"/>
              <a:t>and</a:t>
            </a:r>
            <a:r>
              <a:rPr lang="de-CH" baseline="0" dirty="0" smtClean="0"/>
              <a:t> </a:t>
            </a:r>
            <a:r>
              <a:rPr lang="de-CH" baseline="0" dirty="0" err="1" smtClean="0"/>
              <a:t>too</a:t>
            </a:r>
            <a:r>
              <a:rPr lang="de-CH" baseline="0" dirty="0" smtClean="0"/>
              <a:t> </a:t>
            </a:r>
            <a:r>
              <a:rPr lang="de-CH" baseline="0" dirty="0" err="1" smtClean="0"/>
              <a:t>little</a:t>
            </a:r>
            <a:r>
              <a:rPr lang="de-CH" baseline="0" dirty="0" smtClean="0"/>
              <a:t> </a:t>
            </a:r>
            <a:r>
              <a:rPr lang="de-CH" baseline="0" dirty="0" err="1" smtClean="0"/>
              <a:t>water</a:t>
            </a:r>
            <a:r>
              <a:rPr lang="de-CH" baseline="0" dirty="0" smtClean="0"/>
              <a:t> </a:t>
            </a:r>
            <a:r>
              <a:rPr lang="de-CH" baseline="0" dirty="0" err="1" smtClean="0"/>
              <a:t>both</a:t>
            </a:r>
            <a:r>
              <a:rPr lang="de-CH" baseline="0" dirty="0" smtClean="0"/>
              <a:t> </a:t>
            </a:r>
            <a:r>
              <a:rPr lang="de-CH" baseline="0" dirty="0" err="1" smtClean="0"/>
              <a:t>affect</a:t>
            </a:r>
            <a:r>
              <a:rPr lang="de-CH" baseline="0" dirty="0" smtClean="0"/>
              <a:t> </a:t>
            </a:r>
            <a:r>
              <a:rPr lang="de-CH" baseline="0" dirty="0" err="1" smtClean="0"/>
              <a:t>livelihoods</a:t>
            </a:r>
            <a:r>
              <a:rPr lang="de-CH" baseline="0" dirty="0" smtClean="0"/>
              <a:t>.</a:t>
            </a:r>
            <a:endParaRPr lang="de-CH" dirty="0"/>
          </a:p>
        </p:txBody>
      </p:sp>
      <p:sp>
        <p:nvSpPr>
          <p:cNvPr id="4" name="Slide Number Placeholder 3"/>
          <p:cNvSpPr>
            <a:spLocks noGrp="1"/>
          </p:cNvSpPr>
          <p:nvPr>
            <p:ph type="sldNum" sz="quarter" idx="10"/>
          </p:nvPr>
        </p:nvSpPr>
        <p:spPr/>
        <p:txBody>
          <a:bodyPr/>
          <a:lstStyle/>
          <a:p>
            <a:pPr>
              <a:defRPr/>
            </a:pPr>
            <a:fld id="{85E53C40-0441-4BA9-8D30-280F74B636CF}" type="slidenum">
              <a:rPr lang="en-US" altLang="en-US" smtClean="0"/>
              <a:pPr>
                <a:defRPr/>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CH" dirty="0" smtClean="0"/>
              <a:t>Generally </a:t>
            </a:r>
            <a:r>
              <a:rPr lang="de-CH" dirty="0" err="1" smtClean="0"/>
              <a:t>there</a:t>
            </a:r>
            <a:r>
              <a:rPr lang="de-CH" baseline="0" dirty="0" smtClean="0"/>
              <a:t> </a:t>
            </a:r>
            <a:r>
              <a:rPr lang="de-CH" baseline="0" dirty="0" err="1" smtClean="0"/>
              <a:t>is</a:t>
            </a:r>
            <a:r>
              <a:rPr lang="de-CH" baseline="0" dirty="0" smtClean="0"/>
              <a:t> </a:t>
            </a:r>
            <a:r>
              <a:rPr lang="de-CH" baseline="0" dirty="0" err="1" smtClean="0"/>
              <a:t>less</a:t>
            </a:r>
            <a:r>
              <a:rPr lang="de-CH" baseline="0" dirty="0" smtClean="0"/>
              <a:t> </a:t>
            </a:r>
            <a:r>
              <a:rPr lang="de-CH" baseline="0" dirty="0" err="1" smtClean="0"/>
              <a:t>surface</a:t>
            </a:r>
            <a:r>
              <a:rPr lang="de-CH" baseline="0" dirty="0" smtClean="0"/>
              <a:t> </a:t>
            </a:r>
            <a:r>
              <a:rPr lang="de-CH" baseline="0" dirty="0" err="1" smtClean="0"/>
              <a:t>runoff</a:t>
            </a:r>
            <a:r>
              <a:rPr lang="de-CH" baseline="0" dirty="0" smtClean="0"/>
              <a:t> in </a:t>
            </a:r>
            <a:r>
              <a:rPr lang="de-CH" baseline="0" dirty="0" err="1" smtClean="0"/>
              <a:t>forest</a:t>
            </a:r>
            <a:r>
              <a:rPr lang="de-CH" baseline="0" dirty="0" smtClean="0"/>
              <a:t> </a:t>
            </a:r>
            <a:r>
              <a:rPr lang="de-CH" baseline="0" dirty="0" err="1" smtClean="0"/>
              <a:t>than</a:t>
            </a:r>
            <a:r>
              <a:rPr lang="de-CH" baseline="0" dirty="0" smtClean="0"/>
              <a:t> in </a:t>
            </a:r>
            <a:r>
              <a:rPr lang="de-CH" baseline="0" dirty="0" err="1" smtClean="0"/>
              <a:t>degraded</a:t>
            </a:r>
            <a:r>
              <a:rPr lang="de-CH" baseline="0" dirty="0" smtClean="0"/>
              <a:t> </a:t>
            </a:r>
            <a:r>
              <a:rPr lang="de-CH" baseline="0" dirty="0" err="1" smtClean="0"/>
              <a:t>land</a:t>
            </a:r>
            <a:r>
              <a:rPr lang="de-CH" baseline="0" dirty="0" smtClean="0"/>
              <a:t> (</a:t>
            </a:r>
            <a:r>
              <a:rPr lang="de-CH" baseline="0" dirty="0" err="1" smtClean="0"/>
              <a:t>red</a:t>
            </a:r>
            <a:r>
              <a:rPr lang="de-CH" baseline="0" dirty="0" smtClean="0"/>
              <a:t> </a:t>
            </a:r>
            <a:r>
              <a:rPr lang="de-CH" baseline="0" dirty="0" err="1" smtClean="0"/>
              <a:t>arrow</a:t>
            </a:r>
            <a:r>
              <a:rPr lang="de-CH" baseline="0" dirty="0" smtClean="0"/>
              <a:t>). </a:t>
            </a:r>
            <a:r>
              <a:rPr lang="de-CH" baseline="0" dirty="0" err="1" smtClean="0"/>
              <a:t>However</a:t>
            </a:r>
            <a:r>
              <a:rPr lang="de-CH" baseline="0" dirty="0" smtClean="0"/>
              <a:t>, </a:t>
            </a:r>
            <a:r>
              <a:rPr lang="de-CH" baseline="0" dirty="0" err="1" smtClean="0"/>
              <a:t>there</a:t>
            </a:r>
            <a:r>
              <a:rPr lang="de-CH" baseline="0" dirty="0" smtClean="0"/>
              <a:t> </a:t>
            </a:r>
            <a:r>
              <a:rPr lang="de-CH" baseline="0" dirty="0" err="1" smtClean="0"/>
              <a:t>is</a:t>
            </a:r>
            <a:r>
              <a:rPr lang="de-CH" baseline="0" dirty="0" smtClean="0"/>
              <a:t> also </a:t>
            </a:r>
            <a:r>
              <a:rPr lang="de-CH" baseline="0" dirty="0" err="1" smtClean="0"/>
              <a:t>more</a:t>
            </a:r>
            <a:r>
              <a:rPr lang="de-CH" baseline="0" dirty="0" smtClean="0"/>
              <a:t> </a:t>
            </a:r>
            <a:r>
              <a:rPr lang="de-CH" baseline="0" dirty="0" err="1" smtClean="0"/>
              <a:t>evapotranspiration</a:t>
            </a:r>
            <a:r>
              <a:rPr lang="de-CH" baseline="0" dirty="0" smtClean="0"/>
              <a:t> (</a:t>
            </a:r>
            <a:r>
              <a:rPr lang="de-CH" baseline="0" dirty="0" err="1" smtClean="0"/>
              <a:t>green</a:t>
            </a:r>
            <a:r>
              <a:rPr lang="de-CH" baseline="0" dirty="0" smtClean="0"/>
              <a:t> </a:t>
            </a:r>
            <a:r>
              <a:rPr lang="de-CH" baseline="0" dirty="0" err="1" smtClean="0"/>
              <a:t>arrow</a:t>
            </a:r>
            <a:r>
              <a:rPr lang="de-CH" baseline="0" dirty="0" smtClean="0"/>
              <a:t>) so </a:t>
            </a:r>
            <a:r>
              <a:rPr lang="de-CH" baseline="0" dirty="0" err="1" smtClean="0"/>
              <a:t>that</a:t>
            </a:r>
            <a:r>
              <a:rPr lang="de-CH" baseline="0" dirty="0" smtClean="0"/>
              <a:t> </a:t>
            </a:r>
            <a:r>
              <a:rPr lang="de-CH" baseline="0" dirty="0" err="1" smtClean="0"/>
              <a:t>the</a:t>
            </a:r>
            <a:r>
              <a:rPr lang="de-CH" baseline="0" dirty="0" smtClean="0"/>
              <a:t> </a:t>
            </a:r>
            <a:r>
              <a:rPr lang="de-CH" baseline="0" dirty="0" err="1" smtClean="0"/>
              <a:t>net</a:t>
            </a:r>
            <a:r>
              <a:rPr lang="de-CH" baseline="0" dirty="0" smtClean="0"/>
              <a:t> </a:t>
            </a:r>
            <a:r>
              <a:rPr lang="de-CH" baseline="0" dirty="0" err="1" smtClean="0"/>
              <a:t>effect</a:t>
            </a:r>
            <a:r>
              <a:rPr lang="de-CH" baseline="0" dirty="0" smtClean="0"/>
              <a:t> on </a:t>
            </a:r>
            <a:r>
              <a:rPr lang="de-CH" baseline="0" dirty="0" err="1" smtClean="0"/>
              <a:t>streamflow</a:t>
            </a:r>
            <a:r>
              <a:rPr lang="de-CH" baseline="0" dirty="0" smtClean="0"/>
              <a:t> </a:t>
            </a:r>
            <a:r>
              <a:rPr lang="de-CH" baseline="0" dirty="0" err="1" smtClean="0"/>
              <a:t>is</a:t>
            </a:r>
            <a:r>
              <a:rPr lang="de-CH" baseline="0" dirty="0" smtClean="0"/>
              <a:t> </a:t>
            </a:r>
            <a:r>
              <a:rPr lang="de-CH" baseline="0" dirty="0" err="1" smtClean="0"/>
              <a:t>unknown</a:t>
            </a:r>
            <a:r>
              <a:rPr lang="de-CH" baseline="0" dirty="0" smtClean="0"/>
              <a:t> (</a:t>
            </a:r>
            <a:r>
              <a:rPr lang="de-CH" baseline="0" dirty="0" err="1" smtClean="0"/>
              <a:t>purple</a:t>
            </a:r>
            <a:r>
              <a:rPr lang="de-CH" baseline="0" dirty="0" smtClean="0"/>
              <a:t> </a:t>
            </a:r>
            <a:r>
              <a:rPr lang="de-CH" baseline="0" dirty="0" err="1" smtClean="0"/>
              <a:t>arrows</a:t>
            </a:r>
            <a:r>
              <a:rPr lang="de-CH" baseline="0" dirty="0" smtClean="0"/>
              <a:t> </a:t>
            </a:r>
            <a:r>
              <a:rPr lang="de-CH" baseline="0" dirty="0" err="1" smtClean="0"/>
              <a:t>and</a:t>
            </a:r>
            <a:r>
              <a:rPr lang="de-CH" baseline="0" dirty="0" smtClean="0"/>
              <a:t> </a:t>
            </a:r>
            <a:r>
              <a:rPr lang="de-CH" baseline="0" dirty="0" err="1" smtClean="0"/>
              <a:t>question</a:t>
            </a:r>
            <a:r>
              <a:rPr lang="de-CH" baseline="0" dirty="0" smtClean="0"/>
              <a:t> </a:t>
            </a:r>
            <a:r>
              <a:rPr lang="de-CH" baseline="0" dirty="0" err="1" smtClean="0"/>
              <a:t>mark</a:t>
            </a:r>
            <a:r>
              <a:rPr lang="de-CH" baseline="0" dirty="0" smtClean="0"/>
              <a:t>)</a:t>
            </a:r>
            <a:endParaRPr lang="de-CH" dirty="0"/>
          </a:p>
        </p:txBody>
      </p:sp>
      <p:sp>
        <p:nvSpPr>
          <p:cNvPr id="4" name="Slide Number Placeholder 3"/>
          <p:cNvSpPr>
            <a:spLocks noGrp="1"/>
          </p:cNvSpPr>
          <p:nvPr>
            <p:ph type="sldNum" sz="quarter" idx="10"/>
          </p:nvPr>
        </p:nvSpPr>
        <p:spPr/>
        <p:txBody>
          <a:bodyPr/>
          <a:lstStyle/>
          <a:p>
            <a:pPr>
              <a:defRPr/>
            </a:pPr>
            <a:fld id="{85E53C40-0441-4BA9-8D30-280F74B636CF}" type="slidenum">
              <a:rPr lang="en-US" altLang="en-US" smtClean="0"/>
              <a:pPr>
                <a:defRPr/>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2200" dirty="0" smtClean="0"/>
              <a:t>Degradation leads to compaction of the soil, less soil organic matter, less soil biodiversity, which results in lower infiltration rates and more surface runoff.</a:t>
            </a:r>
            <a:r>
              <a:rPr lang="en-US" sz="2200" baseline="0" dirty="0" smtClean="0"/>
              <a:t> Surface runoff results higher </a:t>
            </a:r>
            <a:r>
              <a:rPr lang="en-US" sz="2200" baseline="0" dirty="0" err="1" smtClean="0"/>
              <a:t>streamflow</a:t>
            </a:r>
            <a:r>
              <a:rPr lang="en-US" sz="2200" baseline="0" dirty="0" smtClean="0"/>
              <a:t> peaks, as well as soil erosion and loss of fertile soil. When more water flows over the surface, less water infiltrates into the soil so that there is less water available for crops and </a:t>
            </a:r>
            <a:r>
              <a:rPr lang="en-US" sz="2200" baseline="0" dirty="0" err="1" smtClean="0"/>
              <a:t>streamflow</a:t>
            </a:r>
            <a:r>
              <a:rPr lang="en-US" sz="2200" baseline="0" dirty="0" smtClean="0"/>
              <a:t> during dry periods</a:t>
            </a:r>
            <a:endParaRPr lang="en-US" sz="2200" dirty="0" smtClean="0"/>
          </a:p>
          <a:p>
            <a:endParaRPr lang="de-CH" dirty="0"/>
          </a:p>
        </p:txBody>
      </p:sp>
      <p:sp>
        <p:nvSpPr>
          <p:cNvPr id="4" name="Slide Number Placeholder 3"/>
          <p:cNvSpPr>
            <a:spLocks noGrp="1"/>
          </p:cNvSpPr>
          <p:nvPr>
            <p:ph type="sldNum" sz="quarter" idx="10"/>
          </p:nvPr>
        </p:nvSpPr>
        <p:spPr/>
        <p:txBody>
          <a:bodyPr/>
          <a:lstStyle/>
          <a:p>
            <a:pPr>
              <a:defRPr/>
            </a:pPr>
            <a:fld id="{85E53C40-0441-4BA9-8D30-280F74B636CF}" type="slidenum">
              <a:rPr lang="en-US" altLang="en-US" smtClean="0"/>
              <a:pPr>
                <a:defRPr/>
              </a:pPr>
              <a:t>14</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2200" dirty="0" smtClean="0"/>
              <a:t>Trees / forests have greater leaf area and deeper roots, reflect</a:t>
            </a:r>
            <a:r>
              <a:rPr lang="en-US" sz="2200" baseline="0" dirty="0" smtClean="0"/>
              <a:t> less radiation</a:t>
            </a:r>
            <a:r>
              <a:rPr lang="en-US" sz="2200" dirty="0" smtClean="0"/>
              <a:t>, and have</a:t>
            </a:r>
            <a:r>
              <a:rPr lang="en-US" sz="2200" baseline="0" dirty="0" smtClean="0"/>
              <a:t> </a:t>
            </a:r>
            <a:r>
              <a:rPr lang="en-US" sz="2200" dirty="0" smtClean="0"/>
              <a:t>higher aerodynamic roughness than crops or grasses,</a:t>
            </a:r>
            <a:r>
              <a:rPr lang="en-US" sz="2200" baseline="0" dirty="0" smtClean="0"/>
              <a:t> resulting in higher </a:t>
            </a:r>
            <a:r>
              <a:rPr lang="en-US" sz="2200" baseline="0" dirty="0" err="1" smtClean="0"/>
              <a:t>evapotranspiration</a:t>
            </a:r>
            <a:r>
              <a:rPr lang="en-US" sz="2200" baseline="0" dirty="0" smtClean="0"/>
              <a:t> rates from forests than from crops or grasslands. This higher </a:t>
            </a:r>
            <a:r>
              <a:rPr lang="en-US" sz="2200" baseline="0" dirty="0" err="1" smtClean="0"/>
              <a:t>evapotranspiration</a:t>
            </a:r>
            <a:r>
              <a:rPr lang="en-US" sz="2200" baseline="0" dirty="0" smtClean="0"/>
              <a:t> rate, leads to less water for </a:t>
            </a:r>
            <a:r>
              <a:rPr lang="en-US" sz="2200" baseline="0" dirty="0" err="1" smtClean="0"/>
              <a:t>streamflow</a:t>
            </a:r>
            <a:endParaRPr lang="en-US" sz="2200" dirty="0" smtClean="0"/>
          </a:p>
          <a:p>
            <a:endParaRPr lang="de-CH" dirty="0"/>
          </a:p>
        </p:txBody>
      </p:sp>
      <p:sp>
        <p:nvSpPr>
          <p:cNvPr id="4" name="Slide Number Placeholder 3"/>
          <p:cNvSpPr>
            <a:spLocks noGrp="1"/>
          </p:cNvSpPr>
          <p:nvPr>
            <p:ph type="sldNum" sz="quarter" idx="10"/>
          </p:nvPr>
        </p:nvSpPr>
        <p:spPr/>
        <p:txBody>
          <a:bodyPr/>
          <a:lstStyle/>
          <a:p>
            <a:pPr>
              <a:defRPr/>
            </a:pPr>
            <a:fld id="{85E53C40-0441-4BA9-8D30-280F74B636CF}" type="slidenum">
              <a:rPr lang="en-US" altLang="en-US" smtClean="0"/>
              <a:pPr>
                <a:defRPr/>
              </a:pPr>
              <a:t>15</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85E53C40-0441-4BA9-8D30-280F74B636CF}" type="slidenum">
              <a:rPr lang="en-US" altLang="en-US" smtClean="0"/>
              <a:pPr>
                <a:defRPr/>
              </a:pPr>
              <a:t>16</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CH" dirty="0" smtClean="0"/>
              <a:t>Land </a:t>
            </a:r>
            <a:r>
              <a:rPr lang="de-CH" dirty="0" err="1" smtClean="0"/>
              <a:t>use</a:t>
            </a:r>
            <a:r>
              <a:rPr lang="de-CH" dirty="0" smtClean="0"/>
              <a:t> </a:t>
            </a:r>
            <a:r>
              <a:rPr lang="de-CH" dirty="0" err="1" smtClean="0"/>
              <a:t>thus</a:t>
            </a:r>
            <a:r>
              <a:rPr lang="de-CH" dirty="0" smtClean="0"/>
              <a:t> </a:t>
            </a:r>
            <a:r>
              <a:rPr lang="de-CH" dirty="0" err="1" smtClean="0"/>
              <a:t>affects</a:t>
            </a:r>
            <a:r>
              <a:rPr lang="de-CH" dirty="0" smtClean="0"/>
              <a:t> </a:t>
            </a:r>
            <a:r>
              <a:rPr lang="de-CH" dirty="0" err="1" smtClean="0"/>
              <a:t>the</a:t>
            </a:r>
            <a:r>
              <a:rPr lang="de-CH" dirty="0" smtClean="0"/>
              <a:t> </a:t>
            </a:r>
            <a:r>
              <a:rPr lang="de-CH" dirty="0" err="1" smtClean="0"/>
              <a:t>amount</a:t>
            </a:r>
            <a:r>
              <a:rPr lang="de-CH" baseline="0" dirty="0" smtClean="0"/>
              <a:t> </a:t>
            </a:r>
            <a:r>
              <a:rPr lang="de-CH" baseline="0" dirty="0" err="1" smtClean="0"/>
              <a:t>of</a:t>
            </a:r>
            <a:r>
              <a:rPr lang="de-CH" baseline="0" dirty="0" smtClean="0"/>
              <a:t> </a:t>
            </a:r>
            <a:r>
              <a:rPr lang="de-CH" baseline="0" dirty="0" err="1" smtClean="0"/>
              <a:t>surface</a:t>
            </a:r>
            <a:r>
              <a:rPr lang="de-CH" baseline="0" dirty="0" smtClean="0"/>
              <a:t> </a:t>
            </a:r>
            <a:r>
              <a:rPr lang="de-CH" baseline="0" dirty="0" err="1" smtClean="0"/>
              <a:t>runoff</a:t>
            </a:r>
            <a:r>
              <a:rPr lang="de-CH" baseline="0" dirty="0" smtClean="0"/>
              <a:t> </a:t>
            </a:r>
            <a:r>
              <a:rPr lang="de-CH" baseline="0" dirty="0" err="1" smtClean="0"/>
              <a:t>and</a:t>
            </a:r>
            <a:r>
              <a:rPr lang="de-CH" baseline="0" dirty="0" smtClean="0"/>
              <a:t> </a:t>
            </a:r>
            <a:r>
              <a:rPr lang="de-CH" baseline="0" dirty="0" err="1" smtClean="0"/>
              <a:t>infiltration</a:t>
            </a:r>
            <a:r>
              <a:rPr lang="de-CH" baseline="0" dirty="0" smtClean="0"/>
              <a:t>, </a:t>
            </a:r>
            <a:r>
              <a:rPr lang="de-CH" baseline="0" dirty="0" err="1" smtClean="0"/>
              <a:t>and</a:t>
            </a:r>
            <a:r>
              <a:rPr lang="de-CH" baseline="0" dirty="0" smtClean="0"/>
              <a:t> </a:t>
            </a:r>
            <a:r>
              <a:rPr lang="de-CH" baseline="0" dirty="0" err="1" smtClean="0"/>
              <a:t>the</a:t>
            </a:r>
            <a:r>
              <a:rPr lang="de-CH" baseline="0" dirty="0" smtClean="0"/>
              <a:t> </a:t>
            </a:r>
            <a:r>
              <a:rPr lang="de-CH" baseline="0" dirty="0" err="1" smtClean="0"/>
              <a:t>amount</a:t>
            </a:r>
            <a:r>
              <a:rPr lang="de-CH" baseline="0" dirty="0" smtClean="0"/>
              <a:t> </a:t>
            </a:r>
            <a:r>
              <a:rPr lang="de-CH" baseline="0" dirty="0" err="1" smtClean="0"/>
              <a:t>of</a:t>
            </a:r>
            <a:r>
              <a:rPr lang="de-CH" baseline="0" dirty="0" smtClean="0"/>
              <a:t> </a:t>
            </a:r>
            <a:r>
              <a:rPr lang="de-CH" baseline="0" dirty="0" err="1" smtClean="0"/>
              <a:t>evapotranspiration</a:t>
            </a:r>
            <a:r>
              <a:rPr lang="de-CH" baseline="0" dirty="0" smtClean="0"/>
              <a:t>. The </a:t>
            </a:r>
            <a:r>
              <a:rPr lang="de-CH" baseline="0" dirty="0" err="1" smtClean="0"/>
              <a:t>net</a:t>
            </a:r>
            <a:r>
              <a:rPr lang="de-CH" baseline="0" dirty="0" smtClean="0"/>
              <a:t> </a:t>
            </a:r>
            <a:r>
              <a:rPr lang="de-CH" baseline="0" dirty="0" err="1" smtClean="0"/>
              <a:t>effect</a:t>
            </a:r>
            <a:r>
              <a:rPr lang="de-CH" baseline="0" dirty="0" smtClean="0"/>
              <a:t> </a:t>
            </a:r>
            <a:r>
              <a:rPr lang="de-CH" baseline="0" dirty="0" err="1" smtClean="0"/>
              <a:t>of</a:t>
            </a:r>
            <a:r>
              <a:rPr lang="de-CH" baseline="0" dirty="0" smtClean="0"/>
              <a:t> </a:t>
            </a:r>
            <a:r>
              <a:rPr lang="de-CH" baseline="0" dirty="0" err="1" smtClean="0"/>
              <a:t>these</a:t>
            </a:r>
            <a:r>
              <a:rPr lang="de-CH" baseline="0" dirty="0" smtClean="0"/>
              <a:t> </a:t>
            </a:r>
            <a:r>
              <a:rPr lang="de-CH" baseline="0" dirty="0" err="1" smtClean="0"/>
              <a:t>changes</a:t>
            </a:r>
            <a:r>
              <a:rPr lang="de-CH" baseline="0" dirty="0" smtClean="0"/>
              <a:t> on </a:t>
            </a:r>
            <a:r>
              <a:rPr lang="de-CH" baseline="0" dirty="0" err="1" smtClean="0"/>
              <a:t>streamflow</a:t>
            </a:r>
            <a:r>
              <a:rPr lang="de-CH" baseline="0" dirty="0" smtClean="0"/>
              <a:t> </a:t>
            </a:r>
            <a:r>
              <a:rPr lang="de-CH" baseline="0" dirty="0" err="1" smtClean="0"/>
              <a:t>during</a:t>
            </a:r>
            <a:r>
              <a:rPr lang="de-CH" baseline="0" dirty="0" smtClean="0"/>
              <a:t> dry </a:t>
            </a:r>
            <a:r>
              <a:rPr lang="de-CH" baseline="0" dirty="0" err="1" smtClean="0"/>
              <a:t>periods</a:t>
            </a:r>
            <a:r>
              <a:rPr lang="de-CH" baseline="0" dirty="0" smtClean="0"/>
              <a:t> </a:t>
            </a:r>
            <a:r>
              <a:rPr lang="de-CH" baseline="0" dirty="0" err="1" smtClean="0"/>
              <a:t>is</a:t>
            </a:r>
            <a:r>
              <a:rPr lang="de-CH" baseline="0" dirty="0" smtClean="0"/>
              <a:t> </a:t>
            </a:r>
            <a:r>
              <a:rPr lang="de-CH" baseline="0" dirty="0" err="1" smtClean="0"/>
              <a:t>poorly</a:t>
            </a:r>
            <a:r>
              <a:rPr lang="de-CH" baseline="0" dirty="0" smtClean="0"/>
              <a:t> </a:t>
            </a:r>
            <a:r>
              <a:rPr lang="de-CH" baseline="0" dirty="0" err="1" smtClean="0"/>
              <a:t>documented</a:t>
            </a:r>
            <a:r>
              <a:rPr lang="de-CH" baseline="0" dirty="0" smtClean="0"/>
              <a:t> </a:t>
            </a:r>
            <a:r>
              <a:rPr lang="de-CH" baseline="0" dirty="0" err="1" smtClean="0"/>
              <a:t>and</a:t>
            </a:r>
            <a:r>
              <a:rPr lang="de-CH" baseline="0" dirty="0" smtClean="0"/>
              <a:t> </a:t>
            </a:r>
            <a:r>
              <a:rPr lang="de-CH" baseline="0" dirty="0" err="1" smtClean="0"/>
              <a:t>largely</a:t>
            </a:r>
            <a:r>
              <a:rPr lang="de-CH" baseline="0" dirty="0" smtClean="0"/>
              <a:t> </a:t>
            </a:r>
            <a:r>
              <a:rPr lang="de-CH" baseline="0" dirty="0" err="1" smtClean="0"/>
              <a:t>unknown</a:t>
            </a:r>
            <a:r>
              <a:rPr lang="de-CH" baseline="0" dirty="0" smtClean="0"/>
              <a:t>. </a:t>
            </a:r>
            <a:r>
              <a:rPr lang="de-CH" baseline="0" dirty="0" err="1" smtClean="0"/>
              <a:t>This</a:t>
            </a:r>
            <a:r>
              <a:rPr lang="de-CH" baseline="0" dirty="0" smtClean="0"/>
              <a:t> </a:t>
            </a:r>
            <a:r>
              <a:rPr lang="de-CH" baseline="0" dirty="0" err="1" smtClean="0"/>
              <a:t>is</a:t>
            </a:r>
            <a:r>
              <a:rPr lang="de-CH" baseline="0" dirty="0" smtClean="0"/>
              <a:t> </a:t>
            </a:r>
            <a:r>
              <a:rPr lang="de-CH" baseline="0" dirty="0" err="1" smtClean="0"/>
              <a:t>therefore</a:t>
            </a:r>
            <a:r>
              <a:rPr lang="de-CH" baseline="0" dirty="0" smtClean="0"/>
              <a:t> </a:t>
            </a:r>
            <a:r>
              <a:rPr lang="de-CH" baseline="0" dirty="0" err="1" smtClean="0"/>
              <a:t>the</a:t>
            </a:r>
            <a:r>
              <a:rPr lang="de-CH" baseline="0" dirty="0" smtClean="0"/>
              <a:t> </a:t>
            </a:r>
            <a:r>
              <a:rPr lang="de-CH" baseline="0" dirty="0" err="1" smtClean="0"/>
              <a:t>subject</a:t>
            </a:r>
            <a:r>
              <a:rPr lang="de-CH" baseline="0" dirty="0" smtClean="0"/>
              <a:t> </a:t>
            </a:r>
            <a:r>
              <a:rPr lang="de-CH" baseline="0" dirty="0" err="1" smtClean="0"/>
              <a:t>of</a:t>
            </a:r>
            <a:r>
              <a:rPr lang="de-CH" baseline="0" dirty="0" smtClean="0"/>
              <a:t> </a:t>
            </a:r>
            <a:r>
              <a:rPr lang="de-CH" baseline="0" dirty="0" err="1" smtClean="0"/>
              <a:t>our</a:t>
            </a:r>
            <a:r>
              <a:rPr lang="de-CH" baseline="0" dirty="0" smtClean="0"/>
              <a:t> </a:t>
            </a:r>
            <a:r>
              <a:rPr lang="de-CH" baseline="0" dirty="0" err="1" smtClean="0"/>
              <a:t>research</a:t>
            </a:r>
            <a:endParaRPr lang="de-CH" dirty="0"/>
          </a:p>
        </p:txBody>
      </p:sp>
      <p:sp>
        <p:nvSpPr>
          <p:cNvPr id="4" name="Slide Number Placeholder 3"/>
          <p:cNvSpPr>
            <a:spLocks noGrp="1"/>
          </p:cNvSpPr>
          <p:nvPr>
            <p:ph type="sldNum" sz="quarter" idx="10"/>
          </p:nvPr>
        </p:nvSpPr>
        <p:spPr/>
        <p:txBody>
          <a:bodyPr/>
          <a:lstStyle/>
          <a:p>
            <a:pPr>
              <a:defRPr/>
            </a:pPr>
            <a:fld id="{85E53C40-0441-4BA9-8D30-280F74B636CF}" type="slidenum">
              <a:rPr lang="en-US" altLang="en-US" smtClean="0"/>
              <a:pPr>
                <a:defRPr/>
              </a:pPr>
              <a:t>17</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a:bodyPr>
          <a:lstStyle/>
          <a:p>
            <a:pPr>
              <a:defRPr/>
            </a:pPr>
            <a:r>
              <a:rPr lang="en-US" dirty="0" smtClean="0">
                <a:solidFill>
                  <a:schemeClr val="tx1"/>
                </a:solidFill>
              </a:rPr>
              <a:t>Hydrological processes have the potential to impact local livelihoods in many ways. We choose to focus on a specific service of particular importance in subsistence farming communities</a:t>
            </a:r>
            <a:r>
              <a:rPr lang="en-US" baseline="0" dirty="0" smtClean="0">
                <a:solidFill>
                  <a:schemeClr val="tx1"/>
                </a:solidFill>
              </a:rPr>
              <a:t> at </a:t>
            </a:r>
            <a:r>
              <a:rPr lang="en-US" dirty="0" smtClean="0">
                <a:solidFill>
                  <a:schemeClr val="tx1"/>
                </a:solidFill>
              </a:rPr>
              <a:t>the forest/agricultural margin: that of dry-season flows. PES schemes are often based on the perception that trees and forests </a:t>
            </a:r>
            <a:r>
              <a:rPr lang="en-US" i="1" dirty="0" smtClean="0">
                <a:solidFill>
                  <a:schemeClr val="tx1"/>
                </a:solidFill>
              </a:rPr>
              <a:t>always have positive hydrological impacts, rather than on a </a:t>
            </a:r>
            <a:r>
              <a:rPr lang="en-US" dirty="0" smtClean="0">
                <a:solidFill>
                  <a:schemeClr val="tx1"/>
                </a:solidFill>
              </a:rPr>
              <a:t>clear understanding of science-based forest-water linkages. The interaction between the positive and negative hydrological effects of forests is poorly understood, especially at the scales relevant to land-use policy. Because forests tend to have higher water use than </a:t>
            </a:r>
            <a:r>
              <a:rPr lang="en-US" dirty="0" err="1" smtClean="0">
                <a:solidFill>
                  <a:schemeClr val="tx1"/>
                </a:solidFill>
              </a:rPr>
              <a:t>rainfed</a:t>
            </a:r>
            <a:r>
              <a:rPr lang="en-US" dirty="0" smtClean="0">
                <a:solidFill>
                  <a:schemeClr val="tx1"/>
                </a:solidFill>
              </a:rPr>
              <a:t> agriculture in most contexts, dry-season </a:t>
            </a:r>
            <a:r>
              <a:rPr lang="en-US" dirty="0" err="1" smtClean="0">
                <a:solidFill>
                  <a:schemeClr val="tx1"/>
                </a:solidFill>
              </a:rPr>
              <a:t>streamflow</a:t>
            </a:r>
            <a:r>
              <a:rPr lang="en-US" dirty="0" smtClean="0">
                <a:solidFill>
                  <a:schemeClr val="tx1"/>
                </a:solidFill>
              </a:rPr>
              <a:t> after reforestation is only improved if the gains from enhanced infiltration under trees exceed the losses from increased </a:t>
            </a:r>
            <a:r>
              <a:rPr lang="en-US" dirty="0" err="1" smtClean="0">
                <a:solidFill>
                  <a:schemeClr val="tx1"/>
                </a:solidFill>
              </a:rPr>
              <a:t>evapotranspiration</a:t>
            </a:r>
            <a:r>
              <a:rPr lang="en-US" dirty="0" smtClean="0">
                <a:solidFill>
                  <a:schemeClr val="tx1"/>
                </a:solidFill>
              </a:rPr>
              <a:t>. The ultimate aim of this work is to investigate which interventions to increase forest cover will increase dry-season flows to such an extent as to have a significant positive impact on the local economy (e.g. enabling farmers to harvest a second rice crop).</a:t>
            </a:r>
            <a:endParaRPr lang="de-CH" dirty="0"/>
          </a:p>
        </p:txBody>
      </p:sp>
      <p:sp>
        <p:nvSpPr>
          <p:cNvPr id="109572" name="Slide Number Placeholder 3"/>
          <p:cNvSpPr>
            <a:spLocks noGrp="1"/>
          </p:cNvSpPr>
          <p:nvPr>
            <p:ph type="sldNum" sz="quarter" idx="5"/>
          </p:nvPr>
        </p:nvSpPr>
        <p:spPr bwMode="auto">
          <a:noFill/>
          <a:ln>
            <a:miter lim="800000"/>
            <a:headEnd/>
            <a:tailEnd/>
          </a:ln>
        </p:spPr>
        <p:txBody>
          <a:bodyPr/>
          <a:lstStyle/>
          <a:p>
            <a:fld id="{8F013091-559F-446A-996A-C7DC3E7BB6A7}" type="slidenum">
              <a:rPr lang="en-GB" smtClean="0"/>
              <a:pPr/>
              <a:t>18</a:t>
            </a:fld>
            <a:endParaRPr lang="en-GB"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CH" dirty="0" smtClean="0"/>
              <a:t>Generally </a:t>
            </a:r>
            <a:r>
              <a:rPr lang="de-CH" dirty="0" err="1" smtClean="0"/>
              <a:t>water</a:t>
            </a:r>
            <a:r>
              <a:rPr lang="de-CH" dirty="0" smtClean="0"/>
              <a:t> </a:t>
            </a:r>
            <a:r>
              <a:rPr lang="de-CH" dirty="0" err="1" smtClean="0"/>
              <a:t>flows</a:t>
            </a:r>
            <a:r>
              <a:rPr lang="de-CH" baseline="0" dirty="0" smtClean="0"/>
              <a:t> </a:t>
            </a:r>
            <a:r>
              <a:rPr lang="de-CH" baseline="0" dirty="0" err="1" smtClean="0"/>
              <a:t>more</a:t>
            </a:r>
            <a:r>
              <a:rPr lang="de-CH" baseline="0" dirty="0" smtClean="0"/>
              <a:t> </a:t>
            </a:r>
            <a:r>
              <a:rPr lang="de-CH" baseline="0" dirty="0" err="1" smtClean="0"/>
              <a:t>easily</a:t>
            </a:r>
            <a:r>
              <a:rPr lang="de-CH" baseline="0" dirty="0" smtClean="0"/>
              <a:t> </a:t>
            </a:r>
            <a:r>
              <a:rPr lang="de-CH" baseline="0" dirty="0" err="1" smtClean="0"/>
              <a:t>into</a:t>
            </a:r>
            <a:r>
              <a:rPr lang="de-CH" baseline="0" dirty="0" smtClean="0"/>
              <a:t> </a:t>
            </a:r>
            <a:r>
              <a:rPr lang="de-CH" baseline="0" dirty="0" err="1" smtClean="0"/>
              <a:t>forest</a:t>
            </a:r>
            <a:r>
              <a:rPr lang="de-CH" baseline="0" dirty="0" smtClean="0"/>
              <a:t> </a:t>
            </a:r>
            <a:r>
              <a:rPr lang="de-CH" baseline="0" dirty="0" err="1" smtClean="0"/>
              <a:t>soil</a:t>
            </a:r>
            <a:r>
              <a:rPr lang="de-CH" baseline="0" dirty="0" smtClean="0"/>
              <a:t> </a:t>
            </a:r>
            <a:r>
              <a:rPr lang="de-CH" baseline="0" dirty="0" err="1" smtClean="0"/>
              <a:t>than</a:t>
            </a:r>
            <a:r>
              <a:rPr lang="de-CH" baseline="0" dirty="0" smtClean="0"/>
              <a:t> in </a:t>
            </a:r>
            <a:r>
              <a:rPr lang="de-CH" baseline="0" dirty="0" err="1" smtClean="0"/>
              <a:t>degraded</a:t>
            </a:r>
            <a:r>
              <a:rPr lang="de-CH" baseline="0" dirty="0" smtClean="0"/>
              <a:t> </a:t>
            </a:r>
            <a:r>
              <a:rPr lang="de-CH" baseline="0" dirty="0" err="1" smtClean="0"/>
              <a:t>soil</a:t>
            </a:r>
            <a:r>
              <a:rPr lang="de-CH" baseline="0" dirty="0" smtClean="0"/>
              <a:t> so </a:t>
            </a:r>
            <a:r>
              <a:rPr lang="de-CH" baseline="0" dirty="0" err="1" smtClean="0"/>
              <a:t>that</a:t>
            </a:r>
            <a:r>
              <a:rPr lang="de-CH" dirty="0" smtClean="0"/>
              <a:t> </a:t>
            </a:r>
            <a:r>
              <a:rPr lang="de-CH" dirty="0" err="1" smtClean="0"/>
              <a:t>there</a:t>
            </a:r>
            <a:r>
              <a:rPr lang="de-CH" baseline="0" dirty="0" smtClean="0"/>
              <a:t> </a:t>
            </a:r>
            <a:r>
              <a:rPr lang="de-CH" baseline="0" dirty="0" err="1" smtClean="0"/>
              <a:t>is</a:t>
            </a:r>
            <a:r>
              <a:rPr lang="de-CH" baseline="0" dirty="0" smtClean="0"/>
              <a:t> </a:t>
            </a:r>
            <a:r>
              <a:rPr lang="de-CH" baseline="0" dirty="0" err="1" smtClean="0"/>
              <a:t>less</a:t>
            </a:r>
            <a:r>
              <a:rPr lang="de-CH" baseline="0" dirty="0" smtClean="0"/>
              <a:t> </a:t>
            </a:r>
            <a:r>
              <a:rPr lang="de-CH" baseline="0" dirty="0" err="1" smtClean="0"/>
              <a:t>surface</a:t>
            </a:r>
            <a:r>
              <a:rPr lang="de-CH" baseline="0" dirty="0" smtClean="0"/>
              <a:t> </a:t>
            </a:r>
            <a:r>
              <a:rPr lang="de-CH" baseline="0" dirty="0" err="1" smtClean="0"/>
              <a:t>runoff</a:t>
            </a:r>
            <a:r>
              <a:rPr lang="de-CH" baseline="0" dirty="0" smtClean="0"/>
              <a:t> in </a:t>
            </a:r>
            <a:r>
              <a:rPr lang="de-CH" baseline="0" dirty="0" err="1" smtClean="0"/>
              <a:t>forest</a:t>
            </a:r>
            <a:r>
              <a:rPr lang="de-CH" baseline="0" dirty="0" smtClean="0"/>
              <a:t> </a:t>
            </a:r>
            <a:r>
              <a:rPr lang="de-CH" baseline="0" dirty="0" err="1" smtClean="0"/>
              <a:t>than</a:t>
            </a:r>
            <a:r>
              <a:rPr lang="de-CH" baseline="0" dirty="0" smtClean="0"/>
              <a:t> in </a:t>
            </a:r>
            <a:r>
              <a:rPr lang="de-CH" baseline="0" dirty="0" err="1" smtClean="0"/>
              <a:t>degraded</a:t>
            </a:r>
            <a:r>
              <a:rPr lang="de-CH" baseline="0" dirty="0" smtClean="0"/>
              <a:t> </a:t>
            </a:r>
            <a:r>
              <a:rPr lang="de-CH" baseline="0" dirty="0" err="1" smtClean="0"/>
              <a:t>land</a:t>
            </a:r>
            <a:r>
              <a:rPr lang="de-CH" baseline="0" dirty="0" smtClean="0"/>
              <a:t> (</a:t>
            </a:r>
            <a:r>
              <a:rPr lang="de-CH" baseline="0" dirty="0" err="1" smtClean="0"/>
              <a:t>red</a:t>
            </a:r>
            <a:r>
              <a:rPr lang="de-CH" baseline="0" dirty="0" smtClean="0"/>
              <a:t> </a:t>
            </a:r>
            <a:r>
              <a:rPr lang="de-CH" baseline="0" dirty="0" err="1" smtClean="0"/>
              <a:t>arrow</a:t>
            </a:r>
            <a:r>
              <a:rPr lang="de-CH" baseline="0" dirty="0" smtClean="0"/>
              <a:t>). </a:t>
            </a:r>
            <a:r>
              <a:rPr lang="de-CH" baseline="0" dirty="0" err="1" smtClean="0"/>
              <a:t>However</a:t>
            </a:r>
            <a:r>
              <a:rPr lang="de-CH" baseline="0" dirty="0" smtClean="0"/>
              <a:t>, </a:t>
            </a:r>
            <a:r>
              <a:rPr lang="de-CH" baseline="0" dirty="0" err="1" smtClean="0"/>
              <a:t>there</a:t>
            </a:r>
            <a:r>
              <a:rPr lang="de-CH" baseline="0" dirty="0" smtClean="0"/>
              <a:t> </a:t>
            </a:r>
            <a:r>
              <a:rPr lang="de-CH" baseline="0" dirty="0" err="1" smtClean="0"/>
              <a:t>is</a:t>
            </a:r>
            <a:r>
              <a:rPr lang="de-CH" baseline="0" dirty="0" smtClean="0"/>
              <a:t> also </a:t>
            </a:r>
            <a:r>
              <a:rPr lang="de-CH" baseline="0" dirty="0" err="1" smtClean="0"/>
              <a:t>more</a:t>
            </a:r>
            <a:r>
              <a:rPr lang="de-CH" baseline="0" dirty="0" smtClean="0"/>
              <a:t> </a:t>
            </a:r>
            <a:r>
              <a:rPr lang="de-CH" baseline="0" dirty="0" err="1" smtClean="0"/>
              <a:t>evapotranspiration</a:t>
            </a:r>
            <a:r>
              <a:rPr lang="de-CH" baseline="0" dirty="0" smtClean="0"/>
              <a:t> </a:t>
            </a:r>
            <a:r>
              <a:rPr lang="de-CH" baseline="0" dirty="0" err="1" smtClean="0"/>
              <a:t>from</a:t>
            </a:r>
            <a:r>
              <a:rPr lang="de-CH" baseline="0" dirty="0" smtClean="0"/>
              <a:t> </a:t>
            </a:r>
            <a:r>
              <a:rPr lang="de-CH" baseline="0" dirty="0" err="1" smtClean="0"/>
              <a:t>forest</a:t>
            </a:r>
            <a:r>
              <a:rPr lang="de-CH" baseline="0" dirty="0" smtClean="0"/>
              <a:t> </a:t>
            </a:r>
            <a:r>
              <a:rPr lang="de-CH" baseline="0" dirty="0" err="1" smtClean="0"/>
              <a:t>than</a:t>
            </a:r>
            <a:r>
              <a:rPr lang="de-CH" baseline="0" dirty="0" smtClean="0"/>
              <a:t> </a:t>
            </a:r>
            <a:r>
              <a:rPr lang="de-CH" baseline="0" dirty="0" err="1" smtClean="0"/>
              <a:t>from</a:t>
            </a:r>
            <a:r>
              <a:rPr lang="de-CH" baseline="0" dirty="0" smtClean="0"/>
              <a:t> </a:t>
            </a:r>
            <a:r>
              <a:rPr lang="de-CH" baseline="0" dirty="0" err="1" smtClean="0"/>
              <a:t>crop</a:t>
            </a:r>
            <a:r>
              <a:rPr lang="de-CH" baseline="0" dirty="0" smtClean="0"/>
              <a:t> </a:t>
            </a:r>
            <a:r>
              <a:rPr lang="de-CH" baseline="0" dirty="0" err="1" smtClean="0"/>
              <a:t>and</a:t>
            </a:r>
            <a:r>
              <a:rPr lang="de-CH" baseline="0" dirty="0" smtClean="0"/>
              <a:t> </a:t>
            </a:r>
            <a:r>
              <a:rPr lang="de-CH" baseline="0" dirty="0" err="1" smtClean="0"/>
              <a:t>grass</a:t>
            </a:r>
            <a:r>
              <a:rPr lang="de-CH" baseline="0" dirty="0" smtClean="0"/>
              <a:t> </a:t>
            </a:r>
            <a:r>
              <a:rPr lang="de-CH" baseline="0" dirty="0" err="1" smtClean="0"/>
              <a:t>land</a:t>
            </a:r>
            <a:r>
              <a:rPr lang="de-CH" baseline="0" dirty="0" smtClean="0"/>
              <a:t> (</a:t>
            </a:r>
            <a:r>
              <a:rPr lang="de-CH" baseline="0" dirty="0" err="1" smtClean="0"/>
              <a:t>green</a:t>
            </a:r>
            <a:r>
              <a:rPr lang="de-CH" baseline="0" dirty="0" smtClean="0"/>
              <a:t> </a:t>
            </a:r>
            <a:r>
              <a:rPr lang="de-CH" baseline="0" dirty="0" err="1" smtClean="0"/>
              <a:t>arrow</a:t>
            </a:r>
            <a:r>
              <a:rPr lang="de-CH" baseline="0" dirty="0" smtClean="0"/>
              <a:t>) so </a:t>
            </a:r>
            <a:r>
              <a:rPr lang="de-CH" baseline="0" dirty="0" err="1" smtClean="0"/>
              <a:t>that</a:t>
            </a:r>
            <a:r>
              <a:rPr lang="de-CH" baseline="0" dirty="0" smtClean="0"/>
              <a:t> </a:t>
            </a:r>
            <a:r>
              <a:rPr lang="de-CH" baseline="0" dirty="0" err="1" smtClean="0"/>
              <a:t>the</a:t>
            </a:r>
            <a:r>
              <a:rPr lang="de-CH" baseline="0" dirty="0" smtClean="0"/>
              <a:t> </a:t>
            </a:r>
            <a:r>
              <a:rPr lang="de-CH" baseline="0" dirty="0" err="1" smtClean="0"/>
              <a:t>net</a:t>
            </a:r>
            <a:r>
              <a:rPr lang="de-CH" baseline="0" dirty="0" smtClean="0"/>
              <a:t> </a:t>
            </a:r>
            <a:r>
              <a:rPr lang="de-CH" baseline="0" dirty="0" err="1" smtClean="0"/>
              <a:t>effect</a:t>
            </a:r>
            <a:r>
              <a:rPr lang="de-CH" baseline="0" dirty="0" smtClean="0"/>
              <a:t> on </a:t>
            </a:r>
            <a:r>
              <a:rPr lang="de-CH" baseline="0" dirty="0" err="1" smtClean="0"/>
              <a:t>streamflow</a:t>
            </a:r>
            <a:r>
              <a:rPr lang="de-CH" baseline="0" dirty="0" smtClean="0"/>
              <a:t> </a:t>
            </a:r>
            <a:r>
              <a:rPr lang="de-CH" baseline="0" dirty="0" err="1" smtClean="0"/>
              <a:t>is</a:t>
            </a:r>
            <a:r>
              <a:rPr lang="de-CH" baseline="0" dirty="0" smtClean="0"/>
              <a:t> </a:t>
            </a:r>
            <a:r>
              <a:rPr lang="de-CH" baseline="0" dirty="0" err="1" smtClean="0"/>
              <a:t>unknown</a:t>
            </a:r>
            <a:r>
              <a:rPr lang="de-CH" baseline="0" dirty="0" smtClean="0"/>
              <a:t> (</a:t>
            </a:r>
            <a:r>
              <a:rPr lang="de-CH" baseline="0" dirty="0" err="1" smtClean="0"/>
              <a:t>purple</a:t>
            </a:r>
            <a:r>
              <a:rPr lang="de-CH" baseline="0" dirty="0" smtClean="0"/>
              <a:t> </a:t>
            </a:r>
            <a:r>
              <a:rPr lang="de-CH" baseline="0" dirty="0" err="1" smtClean="0"/>
              <a:t>arrows</a:t>
            </a:r>
            <a:r>
              <a:rPr lang="de-CH" baseline="0" dirty="0" smtClean="0"/>
              <a:t>). </a:t>
            </a:r>
            <a:r>
              <a:rPr lang="de-CH" baseline="0" dirty="0" err="1" smtClean="0"/>
              <a:t>We</a:t>
            </a:r>
            <a:r>
              <a:rPr lang="de-CH" baseline="0" dirty="0" smtClean="0"/>
              <a:t> </a:t>
            </a:r>
            <a:r>
              <a:rPr lang="de-CH" baseline="0" dirty="0" err="1" smtClean="0"/>
              <a:t>hypothesize</a:t>
            </a:r>
            <a:r>
              <a:rPr lang="de-CH" baseline="0" dirty="0" smtClean="0"/>
              <a:t> </a:t>
            </a:r>
            <a:r>
              <a:rPr lang="de-CH" baseline="0" dirty="0" err="1" smtClean="0"/>
              <a:t>that</a:t>
            </a:r>
            <a:r>
              <a:rPr lang="de-CH" baseline="0" dirty="0" smtClean="0"/>
              <a:t> </a:t>
            </a:r>
            <a:r>
              <a:rPr lang="de-CH" baseline="0" dirty="0" err="1" smtClean="0"/>
              <a:t>land</a:t>
            </a:r>
            <a:r>
              <a:rPr lang="de-CH" baseline="0" dirty="0" smtClean="0"/>
              <a:t> </a:t>
            </a:r>
            <a:r>
              <a:rPr lang="de-CH" baseline="0" dirty="0" err="1" smtClean="0"/>
              <a:t>degradation</a:t>
            </a:r>
            <a:r>
              <a:rPr lang="de-CH" baseline="0" dirty="0" smtClean="0"/>
              <a:t> </a:t>
            </a:r>
            <a:r>
              <a:rPr lang="de-CH" baseline="0" dirty="0" err="1" smtClean="0"/>
              <a:t>leads</a:t>
            </a:r>
            <a:r>
              <a:rPr lang="de-CH" baseline="0" dirty="0" smtClean="0"/>
              <a:t> </a:t>
            </a:r>
            <a:r>
              <a:rPr lang="de-CH" baseline="0" dirty="0" err="1" smtClean="0"/>
              <a:t>to</a:t>
            </a:r>
            <a:r>
              <a:rPr lang="de-CH" baseline="0" dirty="0" smtClean="0"/>
              <a:t> </a:t>
            </a:r>
            <a:r>
              <a:rPr lang="de-CH" baseline="0" dirty="0" err="1" smtClean="0"/>
              <a:t>higher</a:t>
            </a:r>
            <a:r>
              <a:rPr lang="de-CH" baseline="0" dirty="0" smtClean="0"/>
              <a:t> </a:t>
            </a:r>
            <a:r>
              <a:rPr lang="de-CH" baseline="0" dirty="0" err="1" smtClean="0"/>
              <a:t>streamflow</a:t>
            </a:r>
            <a:r>
              <a:rPr lang="de-CH" baseline="0" dirty="0" smtClean="0"/>
              <a:t> </a:t>
            </a:r>
            <a:r>
              <a:rPr lang="de-CH" baseline="0" dirty="0" err="1" smtClean="0"/>
              <a:t>peaks</a:t>
            </a:r>
            <a:r>
              <a:rPr lang="de-CH" baseline="0" dirty="0" smtClean="0"/>
              <a:t> </a:t>
            </a:r>
            <a:r>
              <a:rPr lang="de-CH" baseline="0" dirty="0" err="1" smtClean="0"/>
              <a:t>and</a:t>
            </a:r>
            <a:r>
              <a:rPr lang="de-CH" baseline="0" dirty="0" smtClean="0"/>
              <a:t> </a:t>
            </a:r>
            <a:r>
              <a:rPr lang="de-CH" baseline="0" dirty="0" err="1" smtClean="0"/>
              <a:t>less</a:t>
            </a:r>
            <a:r>
              <a:rPr lang="de-CH" baseline="0" dirty="0" smtClean="0"/>
              <a:t> </a:t>
            </a:r>
            <a:r>
              <a:rPr lang="de-CH" baseline="0" dirty="0" err="1" smtClean="0"/>
              <a:t>water</a:t>
            </a:r>
            <a:r>
              <a:rPr lang="de-CH" baseline="0" dirty="0" smtClean="0"/>
              <a:t> in </a:t>
            </a:r>
            <a:r>
              <a:rPr lang="de-CH" baseline="0" dirty="0" err="1" smtClean="0"/>
              <a:t>the</a:t>
            </a:r>
            <a:r>
              <a:rPr lang="de-CH" baseline="0" dirty="0" smtClean="0"/>
              <a:t> dry </a:t>
            </a:r>
            <a:r>
              <a:rPr lang="de-CH" baseline="0" dirty="0" err="1" smtClean="0"/>
              <a:t>season</a:t>
            </a:r>
            <a:r>
              <a:rPr lang="de-CH" baseline="0" dirty="0" smtClean="0"/>
              <a:t>. </a:t>
            </a:r>
            <a:r>
              <a:rPr lang="de-CH" baseline="0" dirty="0" err="1" smtClean="0"/>
              <a:t>We</a:t>
            </a:r>
            <a:r>
              <a:rPr lang="de-CH" baseline="0" dirty="0" smtClean="0"/>
              <a:t> also </a:t>
            </a:r>
            <a:r>
              <a:rPr lang="de-CH" baseline="0" dirty="0" err="1" smtClean="0"/>
              <a:t>hypothesize</a:t>
            </a:r>
            <a:r>
              <a:rPr lang="de-CH" baseline="0" dirty="0" smtClean="0"/>
              <a:t> </a:t>
            </a:r>
            <a:r>
              <a:rPr lang="de-CH" baseline="0" dirty="0" err="1" smtClean="0"/>
              <a:t>that</a:t>
            </a:r>
            <a:r>
              <a:rPr lang="de-CH" baseline="0" dirty="0" smtClean="0"/>
              <a:t> </a:t>
            </a:r>
            <a:r>
              <a:rPr lang="de-CH" baseline="0" dirty="0" err="1" smtClean="0"/>
              <a:t>reforestation</a:t>
            </a:r>
            <a:r>
              <a:rPr lang="de-CH" baseline="0" dirty="0" smtClean="0"/>
              <a:t> </a:t>
            </a:r>
            <a:r>
              <a:rPr lang="de-CH" baseline="0" dirty="0" err="1" smtClean="0"/>
              <a:t>can</a:t>
            </a:r>
            <a:r>
              <a:rPr lang="de-CH" baseline="0" dirty="0" smtClean="0"/>
              <a:t> </a:t>
            </a:r>
            <a:r>
              <a:rPr lang="de-CH" baseline="0" dirty="0" err="1" smtClean="0"/>
              <a:t>reverse</a:t>
            </a:r>
            <a:r>
              <a:rPr lang="de-CH" baseline="0" dirty="0" smtClean="0"/>
              <a:t> </a:t>
            </a:r>
            <a:r>
              <a:rPr lang="de-CH" baseline="0" dirty="0" err="1" smtClean="0"/>
              <a:t>the</a:t>
            </a:r>
            <a:r>
              <a:rPr lang="de-CH" baseline="0" dirty="0" smtClean="0"/>
              <a:t> </a:t>
            </a:r>
            <a:r>
              <a:rPr lang="de-CH" baseline="0" dirty="0" err="1" smtClean="0"/>
              <a:t>changes</a:t>
            </a:r>
            <a:r>
              <a:rPr lang="de-CH" baseline="0" dirty="0" smtClean="0"/>
              <a:t> due </a:t>
            </a:r>
            <a:r>
              <a:rPr lang="de-CH" baseline="0" dirty="0" err="1" smtClean="0"/>
              <a:t>to</a:t>
            </a:r>
            <a:r>
              <a:rPr lang="de-CH" baseline="0" dirty="0" smtClean="0"/>
              <a:t> </a:t>
            </a:r>
            <a:r>
              <a:rPr lang="de-CH" baseline="0" dirty="0" err="1" smtClean="0"/>
              <a:t>land</a:t>
            </a:r>
            <a:r>
              <a:rPr lang="de-CH" baseline="0" dirty="0" smtClean="0"/>
              <a:t> </a:t>
            </a:r>
            <a:r>
              <a:rPr lang="de-CH" baseline="0" dirty="0" err="1" smtClean="0"/>
              <a:t>degradation</a:t>
            </a:r>
            <a:r>
              <a:rPr lang="de-CH" baseline="0" dirty="0" smtClean="0"/>
              <a:t> </a:t>
            </a:r>
            <a:r>
              <a:rPr lang="de-CH" baseline="0" dirty="0" err="1" smtClean="0"/>
              <a:t>and</a:t>
            </a:r>
            <a:r>
              <a:rPr lang="de-CH" baseline="0" dirty="0" smtClean="0"/>
              <a:t> </a:t>
            </a:r>
            <a:r>
              <a:rPr lang="de-CH" baseline="0" dirty="0" err="1" smtClean="0"/>
              <a:t>thus</a:t>
            </a:r>
            <a:r>
              <a:rPr lang="de-CH" baseline="0" dirty="0" smtClean="0"/>
              <a:t> </a:t>
            </a:r>
            <a:r>
              <a:rPr lang="de-CH" baseline="0" dirty="0" err="1" smtClean="0"/>
              <a:t>restoration</a:t>
            </a:r>
            <a:r>
              <a:rPr lang="de-CH" baseline="0" dirty="0" smtClean="0"/>
              <a:t> </a:t>
            </a:r>
            <a:r>
              <a:rPr lang="de-CH" baseline="0" dirty="0" err="1" smtClean="0"/>
              <a:t>of</a:t>
            </a:r>
            <a:r>
              <a:rPr lang="de-CH" baseline="0" dirty="0" smtClean="0"/>
              <a:t> </a:t>
            </a:r>
            <a:r>
              <a:rPr lang="de-CH" baseline="0" dirty="0" err="1" smtClean="0"/>
              <a:t>the</a:t>
            </a:r>
            <a:r>
              <a:rPr lang="de-CH" baseline="0" dirty="0" smtClean="0"/>
              <a:t> </a:t>
            </a:r>
            <a:r>
              <a:rPr lang="de-CH" baseline="0" dirty="0" err="1" smtClean="0"/>
              <a:t>hydrological</a:t>
            </a:r>
            <a:r>
              <a:rPr lang="de-CH" baseline="0" dirty="0" smtClean="0"/>
              <a:t> </a:t>
            </a:r>
            <a:r>
              <a:rPr lang="de-CH" baseline="0" dirty="0" err="1" smtClean="0"/>
              <a:t>functioning</a:t>
            </a:r>
            <a:r>
              <a:rPr lang="de-CH" baseline="0" dirty="0" smtClean="0"/>
              <a:t>.</a:t>
            </a:r>
            <a:endParaRPr lang="de-CH" dirty="0" smtClean="0"/>
          </a:p>
          <a:p>
            <a:endParaRPr lang="de-CH" dirty="0"/>
          </a:p>
        </p:txBody>
      </p:sp>
      <p:sp>
        <p:nvSpPr>
          <p:cNvPr id="4" name="Slide Number Placeholder 3"/>
          <p:cNvSpPr>
            <a:spLocks noGrp="1"/>
          </p:cNvSpPr>
          <p:nvPr>
            <p:ph type="sldNum" sz="quarter" idx="10"/>
          </p:nvPr>
        </p:nvSpPr>
        <p:spPr/>
        <p:txBody>
          <a:bodyPr/>
          <a:lstStyle/>
          <a:p>
            <a:pPr>
              <a:defRPr/>
            </a:pPr>
            <a:fld id="{85E53C40-0441-4BA9-8D30-280F74B636CF}" type="slidenum">
              <a:rPr lang="en-US" altLang="en-US" smtClean="0"/>
              <a:pPr>
                <a:defRPr/>
              </a:pPr>
              <a:t>19</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r>
              <a:rPr lang="de-CH" dirty="0" err="1" smtClean="0"/>
              <a:t>Our</a:t>
            </a:r>
            <a:r>
              <a:rPr lang="de-CH" dirty="0" smtClean="0"/>
              <a:t> </a:t>
            </a:r>
            <a:r>
              <a:rPr lang="de-CH" dirty="0" err="1" smtClean="0"/>
              <a:t>key</a:t>
            </a:r>
            <a:r>
              <a:rPr lang="de-CH" dirty="0" smtClean="0"/>
              <a:t> </a:t>
            </a:r>
            <a:r>
              <a:rPr lang="de-CH" dirty="0" err="1" smtClean="0"/>
              <a:t>research</a:t>
            </a:r>
            <a:r>
              <a:rPr lang="de-CH" dirty="0" smtClean="0"/>
              <a:t> </a:t>
            </a:r>
            <a:r>
              <a:rPr lang="de-CH" dirty="0" err="1" smtClean="0"/>
              <a:t>questions</a:t>
            </a:r>
            <a:r>
              <a:rPr lang="de-CH" dirty="0" smtClean="0"/>
              <a:t> </a:t>
            </a:r>
            <a:r>
              <a:rPr lang="de-CH" dirty="0" err="1" smtClean="0"/>
              <a:t>are</a:t>
            </a:r>
            <a:r>
              <a:rPr lang="de-CH" dirty="0" smtClean="0"/>
              <a:t>:</a:t>
            </a:r>
          </a:p>
        </p:txBody>
      </p:sp>
      <p:sp>
        <p:nvSpPr>
          <p:cNvPr id="110596" name="Slide Number Placeholder 3"/>
          <p:cNvSpPr>
            <a:spLocks noGrp="1"/>
          </p:cNvSpPr>
          <p:nvPr>
            <p:ph type="sldNum" sz="quarter" idx="5"/>
          </p:nvPr>
        </p:nvSpPr>
        <p:spPr bwMode="auto">
          <a:noFill/>
          <a:ln>
            <a:miter lim="800000"/>
            <a:headEnd/>
            <a:tailEnd/>
          </a:ln>
        </p:spPr>
        <p:txBody>
          <a:bodyPr/>
          <a:lstStyle/>
          <a:p>
            <a:fld id="{716DC45A-CBA3-4D51-8884-A509013BF1AD}" type="slidenum">
              <a:rPr lang="en-GB" smtClean="0"/>
              <a:pPr/>
              <a:t>20</a:t>
            </a:fld>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CH" dirty="0" err="1" smtClean="0"/>
              <a:t>Water</a:t>
            </a:r>
            <a:r>
              <a:rPr lang="de-CH" dirty="0" smtClean="0"/>
              <a:t> </a:t>
            </a:r>
            <a:r>
              <a:rPr lang="de-CH" dirty="0" err="1" smtClean="0"/>
              <a:t>is</a:t>
            </a:r>
            <a:r>
              <a:rPr lang="de-CH" baseline="0" dirty="0" smtClean="0"/>
              <a:t> </a:t>
            </a:r>
            <a:r>
              <a:rPr lang="de-CH" baseline="0" dirty="0" err="1" smtClean="0"/>
              <a:t>important</a:t>
            </a:r>
            <a:r>
              <a:rPr lang="de-CH" baseline="0" dirty="0" smtClean="0"/>
              <a:t> </a:t>
            </a:r>
            <a:r>
              <a:rPr lang="de-CH" baseline="0" dirty="0" err="1" smtClean="0"/>
              <a:t>for</a:t>
            </a:r>
            <a:r>
              <a:rPr lang="de-CH" baseline="0" dirty="0" smtClean="0"/>
              <a:t> </a:t>
            </a:r>
            <a:r>
              <a:rPr lang="de-CH" baseline="0" dirty="0" err="1" smtClean="0"/>
              <a:t>everyday</a:t>
            </a:r>
            <a:r>
              <a:rPr lang="de-CH" baseline="0" dirty="0" smtClean="0"/>
              <a:t> </a:t>
            </a:r>
            <a:r>
              <a:rPr lang="de-CH" baseline="0" dirty="0" err="1" smtClean="0"/>
              <a:t>activities</a:t>
            </a:r>
            <a:r>
              <a:rPr lang="de-CH" baseline="0" dirty="0" smtClean="0"/>
              <a:t> such </a:t>
            </a:r>
            <a:r>
              <a:rPr lang="de-CH" baseline="0" dirty="0" err="1" smtClean="0"/>
              <a:t>as</a:t>
            </a:r>
            <a:r>
              <a:rPr lang="de-CH" baseline="0" dirty="0" smtClean="0"/>
              <a:t> </a:t>
            </a:r>
            <a:r>
              <a:rPr lang="de-CH" baseline="0" dirty="0" err="1" smtClean="0"/>
              <a:t>washing</a:t>
            </a:r>
            <a:r>
              <a:rPr lang="de-CH" baseline="0" dirty="0" smtClean="0"/>
              <a:t> </a:t>
            </a:r>
            <a:r>
              <a:rPr lang="de-CH" baseline="0" dirty="0" err="1" smtClean="0"/>
              <a:t>and</a:t>
            </a:r>
            <a:r>
              <a:rPr lang="de-CH" baseline="0" dirty="0" smtClean="0"/>
              <a:t> </a:t>
            </a:r>
            <a:r>
              <a:rPr lang="de-CH" baseline="0" dirty="0" err="1" smtClean="0"/>
              <a:t>fishing</a:t>
            </a:r>
            <a:r>
              <a:rPr lang="de-CH" baseline="0" dirty="0" smtClean="0"/>
              <a:t>. </a:t>
            </a:r>
            <a:r>
              <a:rPr lang="de-CH" baseline="0" dirty="0" err="1" smtClean="0"/>
              <a:t>It</a:t>
            </a:r>
            <a:r>
              <a:rPr lang="de-CH" baseline="0" dirty="0" smtClean="0"/>
              <a:t> </a:t>
            </a:r>
            <a:r>
              <a:rPr lang="de-CH" baseline="0" dirty="0" err="1" smtClean="0"/>
              <a:t>is</a:t>
            </a:r>
            <a:r>
              <a:rPr lang="de-CH" baseline="0" dirty="0" smtClean="0"/>
              <a:t> also </a:t>
            </a:r>
            <a:r>
              <a:rPr lang="de-CH" baseline="0" dirty="0" err="1" smtClean="0"/>
              <a:t>very</a:t>
            </a:r>
            <a:r>
              <a:rPr lang="de-CH" baseline="0" dirty="0" smtClean="0"/>
              <a:t> </a:t>
            </a:r>
            <a:r>
              <a:rPr lang="de-CH" baseline="0" dirty="0" err="1" smtClean="0"/>
              <a:t>important</a:t>
            </a:r>
            <a:r>
              <a:rPr lang="de-CH" baseline="0" dirty="0" smtClean="0"/>
              <a:t> </a:t>
            </a:r>
            <a:r>
              <a:rPr lang="de-CH" baseline="0" dirty="0" err="1" smtClean="0"/>
              <a:t>for</a:t>
            </a:r>
            <a:r>
              <a:rPr lang="de-CH" baseline="0" dirty="0" smtClean="0"/>
              <a:t> </a:t>
            </a:r>
            <a:r>
              <a:rPr lang="de-CH" baseline="0" dirty="0" err="1" smtClean="0"/>
              <a:t>irrigation</a:t>
            </a:r>
            <a:r>
              <a:rPr lang="de-CH" baseline="0" dirty="0" smtClean="0"/>
              <a:t> </a:t>
            </a:r>
            <a:r>
              <a:rPr lang="de-CH" baseline="0" dirty="0" err="1" smtClean="0"/>
              <a:t>and</a:t>
            </a:r>
            <a:r>
              <a:rPr lang="de-CH" baseline="0" dirty="0" smtClean="0"/>
              <a:t> hydropower. </a:t>
            </a:r>
            <a:r>
              <a:rPr lang="de-CH" baseline="0" dirty="0" err="1" smtClean="0"/>
              <a:t>If</a:t>
            </a:r>
            <a:r>
              <a:rPr lang="de-CH" baseline="0" dirty="0" smtClean="0"/>
              <a:t> </a:t>
            </a:r>
            <a:r>
              <a:rPr lang="de-CH" baseline="0" dirty="0" err="1" smtClean="0"/>
              <a:t>there</a:t>
            </a:r>
            <a:r>
              <a:rPr lang="de-CH" baseline="0" dirty="0" smtClean="0"/>
              <a:t> </a:t>
            </a:r>
            <a:r>
              <a:rPr lang="de-CH" baseline="0" dirty="0" err="1" smtClean="0"/>
              <a:t>is</a:t>
            </a:r>
            <a:r>
              <a:rPr lang="de-CH" baseline="0" dirty="0" smtClean="0"/>
              <a:t> not </a:t>
            </a:r>
            <a:r>
              <a:rPr lang="de-CH" baseline="0" dirty="0" err="1" smtClean="0"/>
              <a:t>enough</a:t>
            </a:r>
            <a:r>
              <a:rPr lang="de-CH" baseline="0" dirty="0" smtClean="0"/>
              <a:t> </a:t>
            </a:r>
            <a:r>
              <a:rPr lang="de-CH" baseline="0" dirty="0" err="1" smtClean="0"/>
              <a:t>streamflow</a:t>
            </a:r>
            <a:r>
              <a:rPr lang="de-CH" baseline="0" dirty="0" smtClean="0"/>
              <a:t> </a:t>
            </a:r>
            <a:r>
              <a:rPr lang="de-CH" baseline="0" dirty="0" err="1" smtClean="0"/>
              <a:t>during</a:t>
            </a:r>
            <a:r>
              <a:rPr lang="de-CH" baseline="0" dirty="0" smtClean="0"/>
              <a:t> dry </a:t>
            </a:r>
            <a:r>
              <a:rPr lang="de-CH" baseline="0" dirty="0" err="1" smtClean="0"/>
              <a:t>periods</a:t>
            </a:r>
            <a:r>
              <a:rPr lang="de-CH" baseline="0" dirty="0" smtClean="0"/>
              <a:t>, </a:t>
            </a:r>
            <a:r>
              <a:rPr lang="de-CH" baseline="0" dirty="0" err="1" smtClean="0"/>
              <a:t>this</a:t>
            </a:r>
            <a:r>
              <a:rPr lang="de-CH" baseline="0" dirty="0" smtClean="0"/>
              <a:t> will </a:t>
            </a:r>
            <a:r>
              <a:rPr lang="de-CH" baseline="0" dirty="0" err="1" smtClean="0"/>
              <a:t>negatively</a:t>
            </a:r>
            <a:r>
              <a:rPr lang="de-CH" baseline="0" dirty="0" smtClean="0"/>
              <a:t> </a:t>
            </a:r>
            <a:r>
              <a:rPr lang="de-CH" baseline="0" dirty="0" err="1" smtClean="0"/>
              <a:t>impact</a:t>
            </a:r>
            <a:r>
              <a:rPr lang="de-CH" baseline="0" dirty="0" smtClean="0"/>
              <a:t> </a:t>
            </a:r>
            <a:r>
              <a:rPr lang="de-CH" baseline="0" dirty="0" err="1" smtClean="0"/>
              <a:t>rice</a:t>
            </a:r>
            <a:r>
              <a:rPr lang="de-CH" baseline="0" dirty="0" smtClean="0"/>
              <a:t> </a:t>
            </a:r>
            <a:r>
              <a:rPr lang="de-CH" baseline="0" dirty="0" err="1" smtClean="0"/>
              <a:t>production</a:t>
            </a:r>
            <a:r>
              <a:rPr lang="de-CH" baseline="0" dirty="0" smtClean="0"/>
              <a:t> </a:t>
            </a:r>
            <a:r>
              <a:rPr lang="de-CH" baseline="0" dirty="0" err="1" smtClean="0"/>
              <a:t>and</a:t>
            </a:r>
            <a:r>
              <a:rPr lang="de-CH" baseline="0" dirty="0" smtClean="0"/>
              <a:t> power </a:t>
            </a:r>
            <a:r>
              <a:rPr lang="de-CH" baseline="0" dirty="0" err="1" smtClean="0"/>
              <a:t>generation</a:t>
            </a:r>
            <a:endParaRPr lang="de-CH" dirty="0"/>
          </a:p>
        </p:txBody>
      </p:sp>
      <p:sp>
        <p:nvSpPr>
          <p:cNvPr id="4" name="Slide Number Placeholder 3"/>
          <p:cNvSpPr>
            <a:spLocks noGrp="1"/>
          </p:cNvSpPr>
          <p:nvPr>
            <p:ph type="sldNum" sz="quarter" idx="10"/>
          </p:nvPr>
        </p:nvSpPr>
        <p:spPr/>
        <p:txBody>
          <a:bodyPr/>
          <a:lstStyle/>
          <a:p>
            <a:pPr>
              <a:defRPr/>
            </a:pPr>
            <a:fld id="{85E53C40-0441-4BA9-8D30-280F74B636CF}" type="slidenum">
              <a:rPr lang="en-US" altLang="en-US" smtClean="0"/>
              <a:pPr>
                <a:defRPr/>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3" name="Tijdelijke aanduiding voor notities 2"/>
          <p:cNvSpPr>
            <a:spLocks noGrp="1"/>
          </p:cNvSpPr>
          <p:nvPr>
            <p:ph type="body" idx="1"/>
          </p:nvPr>
        </p:nvSpPr>
        <p:spPr/>
        <p:txBody>
          <a:bodyPr>
            <a:normAutofit/>
          </a:bodyPr>
          <a:lstStyle/>
          <a:p>
            <a:pPr>
              <a:defRPr/>
            </a:pPr>
            <a:r>
              <a:rPr lang="en-US" dirty="0" smtClean="0"/>
              <a:t>The hydrology</a:t>
            </a:r>
            <a:r>
              <a:rPr lang="en-US" baseline="0" dirty="0" smtClean="0"/>
              <a:t> </a:t>
            </a:r>
            <a:r>
              <a:rPr lang="en-US" dirty="0" smtClean="0"/>
              <a:t>work of p4ges consists of 4 different components</a:t>
            </a:r>
          </a:p>
          <a:p>
            <a:pPr marL="228600" indent="-228600">
              <a:buFontTx/>
              <a:buAutoNum type="arabicParenR"/>
              <a:defRPr/>
            </a:pPr>
            <a:r>
              <a:rPr lang="en-US" dirty="0" smtClean="0"/>
              <a:t>Soil characterization at many different sites</a:t>
            </a:r>
          </a:p>
          <a:p>
            <a:pPr marL="228600" indent="-228600">
              <a:buFontTx/>
              <a:buAutoNum type="arabicParenR"/>
              <a:defRPr/>
            </a:pPr>
            <a:r>
              <a:rPr lang="en-US" dirty="0" smtClean="0"/>
              <a:t>Detailed measurements at 3 sites (forest, reforested, agriculture)</a:t>
            </a:r>
          </a:p>
          <a:p>
            <a:pPr marL="228600" indent="-228600">
              <a:buFontTx/>
              <a:buAutoNum type="arabicParenR"/>
              <a:defRPr/>
            </a:pPr>
            <a:r>
              <a:rPr lang="en-US" dirty="0" smtClean="0"/>
              <a:t>Detailed measurements at catchment that was studied in the late 1960s and early 1970s by </a:t>
            </a:r>
            <a:r>
              <a:rPr lang="en-US" dirty="0" err="1" smtClean="0"/>
              <a:t>Baily</a:t>
            </a:r>
            <a:r>
              <a:rPr lang="en-US" dirty="0" smtClean="0"/>
              <a:t> et al (1974)</a:t>
            </a:r>
          </a:p>
          <a:p>
            <a:pPr marL="228600" indent="-228600">
              <a:buFontTx/>
              <a:buAutoNum type="arabicParenR"/>
              <a:defRPr/>
            </a:pPr>
            <a:r>
              <a:rPr lang="en-US" dirty="0" err="1" smtClean="0"/>
              <a:t>Modelling</a:t>
            </a:r>
            <a:endParaRPr lang="en-US" dirty="0" smtClean="0"/>
          </a:p>
          <a:p>
            <a:pPr marL="228600" indent="-228600">
              <a:defRPr/>
            </a:pPr>
            <a:r>
              <a:rPr lang="en-US" dirty="0" smtClean="0"/>
              <a:t>the first 3 components will provide part of the data for the modeling</a:t>
            </a:r>
          </a:p>
          <a:p>
            <a:pPr marL="228600" indent="-228600">
              <a:buFontTx/>
              <a:buAutoNum type="arabicParenR"/>
              <a:defRPr/>
            </a:pPr>
            <a:endParaRPr lang="nl-NL" dirty="0" smtClean="0"/>
          </a:p>
          <a:p>
            <a:pPr marL="228600" indent="-228600" eaLnBrk="1" fontAlgn="auto" hangingPunct="1">
              <a:spcBef>
                <a:spcPts val="0"/>
              </a:spcBef>
              <a:spcAft>
                <a:spcPts val="0"/>
              </a:spcAft>
              <a:defRPr/>
            </a:pPr>
            <a:r>
              <a:rPr lang="en-US" dirty="0" smtClean="0">
                <a:solidFill>
                  <a:schemeClr val="tx1"/>
                </a:solidFill>
              </a:rPr>
              <a:t>The work of WP 2 will result in a unique set of measurements at the plot and watershed scales to determine the effects of widely occurring, but poorly researched, tropical land-cover changes on soil physical characteristics, the partitioning of precipitation into surface and subsurface </a:t>
            </a:r>
            <a:r>
              <a:rPr lang="en-US" dirty="0" err="1" smtClean="0">
                <a:solidFill>
                  <a:schemeClr val="tx1"/>
                </a:solidFill>
              </a:rPr>
              <a:t>flowpaths</a:t>
            </a:r>
            <a:r>
              <a:rPr lang="en-US" dirty="0" smtClean="0">
                <a:solidFill>
                  <a:schemeClr val="tx1"/>
                </a:solidFill>
              </a:rPr>
              <a:t>, and transpiration and interception losses. To date, no study has determined how interception and transpiration losses change over time with tropical forest </a:t>
            </a:r>
            <a:r>
              <a:rPr lang="en-US" dirty="0" err="1" smtClean="0">
                <a:solidFill>
                  <a:schemeClr val="tx1"/>
                </a:solidFill>
              </a:rPr>
              <a:t>regrowth</a:t>
            </a:r>
            <a:r>
              <a:rPr lang="en-US" dirty="0" smtClean="0">
                <a:solidFill>
                  <a:schemeClr val="tx1"/>
                </a:solidFill>
              </a:rPr>
              <a:t>. These data will be used to further develop and validate the </a:t>
            </a:r>
            <a:r>
              <a:rPr lang="en-US" i="1" dirty="0" err="1" smtClean="0">
                <a:solidFill>
                  <a:schemeClr val="tx1"/>
                </a:solidFill>
              </a:rPr>
              <a:t>WaterWorld</a:t>
            </a:r>
            <a:r>
              <a:rPr lang="en-US" i="1" dirty="0" smtClean="0">
                <a:solidFill>
                  <a:schemeClr val="tx1"/>
                </a:solidFill>
              </a:rPr>
              <a:t> hydrological  </a:t>
            </a:r>
            <a:r>
              <a:rPr lang="en-US" dirty="0" smtClean="0">
                <a:solidFill>
                  <a:schemeClr val="tx1"/>
                </a:solidFill>
              </a:rPr>
              <a:t>model), which is widely used in conservation and international development decision-making but which, like many models, is not validated for many of the sites it is applied to.</a:t>
            </a:r>
            <a:endParaRPr lang="de-CH" dirty="0" smtClean="0"/>
          </a:p>
          <a:p>
            <a:pPr marL="228600" indent="-228600">
              <a:buFontTx/>
              <a:buAutoNum type="arabicParenR"/>
              <a:defRPr/>
            </a:pPr>
            <a:endParaRPr lang="nl-NL" dirty="0"/>
          </a:p>
        </p:txBody>
      </p:sp>
      <p:sp>
        <p:nvSpPr>
          <p:cNvPr id="111620" name="Tijdelijke aanduiding voor dianummer 3"/>
          <p:cNvSpPr>
            <a:spLocks noGrp="1"/>
          </p:cNvSpPr>
          <p:nvPr>
            <p:ph type="sldNum" sz="quarter" idx="5"/>
          </p:nvPr>
        </p:nvSpPr>
        <p:spPr bwMode="auto">
          <a:noFill/>
          <a:ln>
            <a:miter lim="800000"/>
            <a:headEnd/>
            <a:tailEnd/>
          </a:ln>
        </p:spPr>
        <p:txBody>
          <a:bodyPr/>
          <a:lstStyle/>
          <a:p>
            <a:fld id="{7BC65582-8A8D-4D79-94DE-587A81E8875A}" type="slidenum">
              <a:rPr lang="nl-NL" smtClean="0"/>
              <a:pPr/>
              <a:t>21</a:t>
            </a:fld>
            <a:endParaRPr lang="nl-NL"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CH" dirty="0"/>
          </a:p>
        </p:txBody>
      </p:sp>
      <p:sp>
        <p:nvSpPr>
          <p:cNvPr id="4" name="Slide Number Placeholder 3"/>
          <p:cNvSpPr>
            <a:spLocks noGrp="1"/>
          </p:cNvSpPr>
          <p:nvPr>
            <p:ph type="sldNum" sz="quarter" idx="10"/>
          </p:nvPr>
        </p:nvSpPr>
        <p:spPr/>
        <p:txBody>
          <a:bodyPr/>
          <a:lstStyle/>
          <a:p>
            <a:pPr>
              <a:defRPr/>
            </a:pPr>
            <a:fld id="{85E53C40-0441-4BA9-8D30-280F74B636CF}" type="slidenum">
              <a:rPr lang="en-US" altLang="en-US" smtClean="0"/>
              <a:pPr>
                <a:defRPr/>
              </a:pPr>
              <a:t>23</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112643"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r>
              <a:rPr lang="nl-NL" dirty="0" smtClean="0"/>
              <a:t>Our results show that the infiltrability is largest for closed canopy and smallest for tany maty. This means that water flows</a:t>
            </a:r>
            <a:r>
              <a:rPr lang="nl-NL" baseline="0" dirty="0" smtClean="0"/>
              <a:t> most easily and quickly into the soil in the forest sites and least quickly into the soil in the tany maty. </a:t>
            </a:r>
            <a:endParaRPr lang="nl-NL" dirty="0" smtClean="0"/>
          </a:p>
        </p:txBody>
      </p:sp>
      <p:sp>
        <p:nvSpPr>
          <p:cNvPr id="112644" name="Tijdelijke aanduiding voor dianummer 3"/>
          <p:cNvSpPr>
            <a:spLocks noGrp="1"/>
          </p:cNvSpPr>
          <p:nvPr>
            <p:ph type="sldNum" sz="quarter" idx="5"/>
          </p:nvPr>
        </p:nvSpPr>
        <p:spPr bwMode="auto">
          <a:noFill/>
          <a:ln>
            <a:miter lim="800000"/>
            <a:headEnd/>
            <a:tailEnd/>
          </a:ln>
        </p:spPr>
        <p:txBody>
          <a:bodyPr/>
          <a:lstStyle/>
          <a:p>
            <a:fld id="{8D679CE6-95F9-4396-B57F-284B6E70A3BA}" type="slidenum">
              <a:rPr lang="nl-NL" smtClean="0"/>
              <a:pPr/>
              <a:t>24</a:t>
            </a:fld>
            <a:endParaRPr lang="nl-NL"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CH" dirty="0" err="1" smtClean="0"/>
              <a:t>We</a:t>
            </a:r>
            <a:r>
              <a:rPr lang="de-CH" dirty="0" smtClean="0"/>
              <a:t> also </a:t>
            </a:r>
            <a:r>
              <a:rPr lang="de-CH" dirty="0" err="1" smtClean="0"/>
              <a:t>perform</a:t>
            </a:r>
            <a:r>
              <a:rPr lang="de-CH" dirty="0" smtClean="0"/>
              <a:t> </a:t>
            </a:r>
            <a:r>
              <a:rPr lang="de-CH" dirty="0" err="1" smtClean="0"/>
              <a:t>blue</a:t>
            </a:r>
            <a:r>
              <a:rPr lang="de-CH" dirty="0" smtClean="0"/>
              <a:t> </a:t>
            </a:r>
            <a:r>
              <a:rPr lang="de-CH" dirty="0" err="1" smtClean="0"/>
              <a:t>dye</a:t>
            </a:r>
            <a:r>
              <a:rPr lang="de-CH" baseline="0" dirty="0" smtClean="0"/>
              <a:t> </a:t>
            </a:r>
            <a:r>
              <a:rPr lang="de-CH" baseline="0" dirty="0" err="1" smtClean="0"/>
              <a:t>experiments</a:t>
            </a:r>
            <a:r>
              <a:rPr lang="de-CH" baseline="0" dirty="0" smtClean="0"/>
              <a:t> </a:t>
            </a:r>
            <a:r>
              <a:rPr lang="de-CH" baseline="0" dirty="0" err="1" smtClean="0"/>
              <a:t>to</a:t>
            </a:r>
            <a:r>
              <a:rPr lang="de-CH" baseline="0" dirty="0" smtClean="0"/>
              <a:t> </a:t>
            </a:r>
            <a:r>
              <a:rPr lang="de-CH" baseline="0" dirty="0" err="1" smtClean="0"/>
              <a:t>simulate</a:t>
            </a:r>
            <a:r>
              <a:rPr lang="de-CH" baseline="0" dirty="0" smtClean="0"/>
              <a:t> </a:t>
            </a:r>
            <a:r>
              <a:rPr lang="de-CH" baseline="0" dirty="0" err="1" smtClean="0"/>
              <a:t>how</a:t>
            </a:r>
            <a:r>
              <a:rPr lang="de-CH" baseline="0" dirty="0" smtClean="0"/>
              <a:t> </a:t>
            </a:r>
            <a:r>
              <a:rPr lang="de-CH" baseline="0" dirty="0" err="1" smtClean="0"/>
              <a:t>the</a:t>
            </a:r>
            <a:r>
              <a:rPr lang="de-CH" baseline="0" dirty="0" smtClean="0"/>
              <a:t> </a:t>
            </a:r>
            <a:r>
              <a:rPr lang="de-CH" baseline="0" dirty="0" err="1" smtClean="0"/>
              <a:t>water</a:t>
            </a:r>
            <a:r>
              <a:rPr lang="de-CH" baseline="0" dirty="0" smtClean="0"/>
              <a:t> </a:t>
            </a:r>
            <a:r>
              <a:rPr lang="de-CH" baseline="0" dirty="0" err="1" smtClean="0"/>
              <a:t>flows</a:t>
            </a:r>
            <a:r>
              <a:rPr lang="de-CH" baseline="0" dirty="0" smtClean="0"/>
              <a:t> </a:t>
            </a:r>
            <a:r>
              <a:rPr lang="de-CH" baseline="0" dirty="0" err="1" smtClean="0"/>
              <a:t>through</a:t>
            </a:r>
            <a:r>
              <a:rPr lang="de-CH" baseline="0" dirty="0" smtClean="0"/>
              <a:t> </a:t>
            </a:r>
            <a:r>
              <a:rPr lang="de-CH" baseline="0" dirty="0" err="1" smtClean="0"/>
              <a:t>the</a:t>
            </a:r>
            <a:r>
              <a:rPr lang="de-CH" baseline="0" dirty="0" smtClean="0"/>
              <a:t> </a:t>
            </a:r>
            <a:r>
              <a:rPr lang="de-CH" baseline="0" dirty="0" err="1" smtClean="0"/>
              <a:t>soil</a:t>
            </a:r>
            <a:r>
              <a:rPr lang="de-CH" baseline="0" dirty="0" smtClean="0"/>
              <a:t>. </a:t>
            </a:r>
            <a:r>
              <a:rPr lang="de-CH" baseline="0" dirty="0" err="1" smtClean="0"/>
              <a:t>We</a:t>
            </a:r>
            <a:r>
              <a:rPr lang="de-CH" baseline="0" dirty="0" smtClean="0"/>
              <a:t> </a:t>
            </a:r>
            <a:r>
              <a:rPr lang="de-CH" baseline="0" dirty="0" err="1" smtClean="0"/>
              <a:t>first</a:t>
            </a:r>
            <a:r>
              <a:rPr lang="de-CH" baseline="0" dirty="0" smtClean="0"/>
              <a:t> spray a </a:t>
            </a:r>
            <a:r>
              <a:rPr lang="de-CH" baseline="0" dirty="0" err="1" smtClean="0"/>
              <a:t>food-color</a:t>
            </a:r>
            <a:r>
              <a:rPr lang="de-CH" baseline="0" dirty="0" smtClean="0"/>
              <a:t> (non-</a:t>
            </a:r>
            <a:r>
              <a:rPr lang="de-CH" baseline="0" dirty="0" err="1" smtClean="0"/>
              <a:t>toxic</a:t>
            </a:r>
            <a:r>
              <a:rPr lang="de-CH" baseline="0" dirty="0" smtClean="0"/>
              <a:t> </a:t>
            </a:r>
            <a:r>
              <a:rPr lang="de-CH" baseline="0" dirty="0" err="1" smtClean="0"/>
              <a:t>dye</a:t>
            </a:r>
            <a:r>
              <a:rPr lang="de-CH" baseline="0" dirty="0" smtClean="0"/>
              <a:t>) on </a:t>
            </a:r>
            <a:r>
              <a:rPr lang="de-CH" baseline="0" dirty="0" err="1" smtClean="0"/>
              <a:t>the</a:t>
            </a:r>
            <a:r>
              <a:rPr lang="de-CH" baseline="0" dirty="0" smtClean="0"/>
              <a:t> </a:t>
            </a:r>
            <a:r>
              <a:rPr lang="de-CH" baseline="0" dirty="0" err="1" smtClean="0"/>
              <a:t>surface</a:t>
            </a:r>
            <a:r>
              <a:rPr lang="de-CH" baseline="0" dirty="0" smtClean="0"/>
              <a:t> </a:t>
            </a:r>
            <a:r>
              <a:rPr lang="de-CH" baseline="0" dirty="0" err="1" smtClean="0"/>
              <a:t>and</a:t>
            </a:r>
            <a:r>
              <a:rPr lang="de-CH" baseline="0" dirty="0" smtClean="0"/>
              <a:t> </a:t>
            </a:r>
            <a:r>
              <a:rPr lang="de-CH" baseline="0" dirty="0" err="1" smtClean="0"/>
              <a:t>then</a:t>
            </a:r>
            <a:r>
              <a:rPr lang="de-CH" baseline="0" dirty="0" smtClean="0"/>
              <a:t> </a:t>
            </a:r>
            <a:r>
              <a:rPr lang="de-CH" baseline="0" dirty="0" err="1" smtClean="0"/>
              <a:t>carefully</a:t>
            </a:r>
            <a:r>
              <a:rPr lang="de-CH" baseline="0" dirty="0" smtClean="0"/>
              <a:t> </a:t>
            </a:r>
            <a:r>
              <a:rPr lang="de-CH" baseline="0" dirty="0" err="1" smtClean="0"/>
              <a:t>dig</a:t>
            </a:r>
            <a:r>
              <a:rPr lang="de-CH" baseline="0" dirty="0" smtClean="0"/>
              <a:t> a </a:t>
            </a:r>
            <a:r>
              <a:rPr lang="de-CH" baseline="0" dirty="0" err="1" smtClean="0"/>
              <a:t>soil</a:t>
            </a:r>
            <a:r>
              <a:rPr lang="de-CH" baseline="0" dirty="0" smtClean="0"/>
              <a:t> </a:t>
            </a:r>
            <a:r>
              <a:rPr lang="de-CH" baseline="0" dirty="0" err="1" smtClean="0"/>
              <a:t>pit</a:t>
            </a:r>
            <a:endParaRPr lang="de-CH" dirty="0"/>
          </a:p>
        </p:txBody>
      </p:sp>
      <p:sp>
        <p:nvSpPr>
          <p:cNvPr id="4" name="Slide Number Placeholder 3"/>
          <p:cNvSpPr>
            <a:spLocks noGrp="1"/>
          </p:cNvSpPr>
          <p:nvPr>
            <p:ph type="sldNum" sz="quarter" idx="10"/>
          </p:nvPr>
        </p:nvSpPr>
        <p:spPr/>
        <p:txBody>
          <a:bodyPr/>
          <a:lstStyle/>
          <a:p>
            <a:pPr>
              <a:defRPr/>
            </a:pPr>
            <a:fld id="{85E53C40-0441-4BA9-8D30-280F74B636CF}" type="slidenum">
              <a:rPr lang="en-US" altLang="en-US" smtClean="0"/>
              <a:pPr>
                <a:defRPr/>
              </a:pPr>
              <a:t>25</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CH" dirty="0" err="1" smtClean="0"/>
              <a:t>We</a:t>
            </a:r>
            <a:r>
              <a:rPr lang="de-CH" dirty="0" smtClean="0"/>
              <a:t> </a:t>
            </a:r>
            <a:r>
              <a:rPr lang="de-CH" dirty="0" err="1" smtClean="0"/>
              <a:t>then</a:t>
            </a:r>
            <a:r>
              <a:rPr lang="de-CH" dirty="0" smtClean="0"/>
              <a:t> </a:t>
            </a:r>
            <a:r>
              <a:rPr lang="de-CH" dirty="0" err="1" smtClean="0"/>
              <a:t>look</a:t>
            </a:r>
            <a:r>
              <a:rPr lang="de-CH" dirty="0" smtClean="0"/>
              <a:t> </a:t>
            </a:r>
            <a:r>
              <a:rPr lang="de-CH" dirty="0" err="1" smtClean="0"/>
              <a:t>at</a:t>
            </a:r>
            <a:r>
              <a:rPr lang="de-CH" dirty="0" smtClean="0"/>
              <a:t> </a:t>
            </a:r>
            <a:r>
              <a:rPr lang="de-CH" dirty="0" err="1" smtClean="0"/>
              <a:t>the</a:t>
            </a:r>
            <a:r>
              <a:rPr lang="de-CH" dirty="0" smtClean="0"/>
              <a:t> </a:t>
            </a:r>
            <a:r>
              <a:rPr lang="de-CH" dirty="0" err="1" smtClean="0"/>
              <a:t>pattern</a:t>
            </a:r>
            <a:r>
              <a:rPr lang="de-CH" dirty="0" smtClean="0"/>
              <a:t> </a:t>
            </a:r>
            <a:r>
              <a:rPr lang="de-CH" dirty="0" err="1" smtClean="0"/>
              <a:t>of</a:t>
            </a:r>
            <a:r>
              <a:rPr lang="de-CH" dirty="0" smtClean="0"/>
              <a:t> </a:t>
            </a:r>
            <a:r>
              <a:rPr lang="de-CH" dirty="0" err="1" smtClean="0"/>
              <a:t>the</a:t>
            </a:r>
            <a:r>
              <a:rPr lang="de-CH" baseline="0" dirty="0" smtClean="0"/>
              <a:t> </a:t>
            </a:r>
            <a:r>
              <a:rPr lang="de-CH" baseline="0" dirty="0" err="1" smtClean="0"/>
              <a:t>dye</a:t>
            </a:r>
            <a:r>
              <a:rPr lang="de-CH" baseline="0" dirty="0" smtClean="0"/>
              <a:t> in </a:t>
            </a:r>
            <a:r>
              <a:rPr lang="de-CH" baseline="0" dirty="0" err="1" smtClean="0"/>
              <a:t>the</a:t>
            </a:r>
            <a:r>
              <a:rPr lang="de-CH" baseline="0" dirty="0" smtClean="0"/>
              <a:t> </a:t>
            </a:r>
            <a:r>
              <a:rPr lang="de-CH" baseline="0" dirty="0" err="1" smtClean="0"/>
              <a:t>soil</a:t>
            </a:r>
            <a:r>
              <a:rPr lang="de-CH" baseline="0" dirty="0" smtClean="0"/>
              <a:t>. </a:t>
            </a:r>
            <a:r>
              <a:rPr lang="de-CH" baseline="0" dirty="0" err="1" smtClean="0"/>
              <a:t>Here</a:t>
            </a:r>
            <a:r>
              <a:rPr lang="de-CH" baseline="0" dirty="0" smtClean="0"/>
              <a:t> </a:t>
            </a:r>
            <a:r>
              <a:rPr lang="de-CH" baseline="0" dirty="0" err="1" smtClean="0"/>
              <a:t>we</a:t>
            </a:r>
            <a:r>
              <a:rPr lang="de-CH" baseline="0" dirty="0" smtClean="0"/>
              <a:t> </a:t>
            </a:r>
            <a:r>
              <a:rPr lang="de-CH" baseline="0" dirty="0" err="1" smtClean="0"/>
              <a:t>see</a:t>
            </a:r>
            <a:r>
              <a:rPr lang="de-CH" baseline="0" dirty="0" smtClean="0"/>
              <a:t> </a:t>
            </a:r>
            <a:r>
              <a:rPr lang="de-CH" baseline="0" dirty="0" err="1" smtClean="0"/>
              <a:t>that</a:t>
            </a:r>
            <a:r>
              <a:rPr lang="de-CH" baseline="0" dirty="0" smtClean="0"/>
              <a:t> </a:t>
            </a:r>
            <a:r>
              <a:rPr lang="de-CH" baseline="0" dirty="0" err="1" smtClean="0"/>
              <a:t>the</a:t>
            </a:r>
            <a:r>
              <a:rPr lang="de-CH" baseline="0" dirty="0" smtClean="0"/>
              <a:t> </a:t>
            </a:r>
            <a:r>
              <a:rPr lang="de-CH" baseline="0" dirty="0" err="1" smtClean="0"/>
              <a:t>dye</a:t>
            </a:r>
            <a:r>
              <a:rPr lang="de-CH" baseline="0" dirty="0" smtClean="0"/>
              <a:t> </a:t>
            </a:r>
            <a:r>
              <a:rPr lang="de-CH" baseline="0" dirty="0" err="1" smtClean="0"/>
              <a:t>has</a:t>
            </a:r>
            <a:r>
              <a:rPr lang="de-CH" baseline="0" dirty="0" smtClean="0"/>
              <a:t> </a:t>
            </a:r>
            <a:r>
              <a:rPr lang="de-CH" baseline="0" dirty="0" err="1" smtClean="0"/>
              <a:t>mainly</a:t>
            </a:r>
            <a:r>
              <a:rPr lang="de-CH" baseline="0" dirty="0" smtClean="0"/>
              <a:t> </a:t>
            </a:r>
            <a:r>
              <a:rPr lang="de-CH" baseline="0" dirty="0" err="1" smtClean="0"/>
              <a:t>flowed</a:t>
            </a:r>
            <a:r>
              <a:rPr lang="de-CH" baseline="0" dirty="0" smtClean="0"/>
              <a:t> </a:t>
            </a:r>
            <a:r>
              <a:rPr lang="de-CH" baseline="0" dirty="0" err="1" smtClean="0"/>
              <a:t>along</a:t>
            </a:r>
            <a:r>
              <a:rPr lang="de-CH" baseline="0" dirty="0" smtClean="0"/>
              <a:t> </a:t>
            </a:r>
            <a:r>
              <a:rPr lang="de-CH" baseline="0" dirty="0" err="1" smtClean="0"/>
              <a:t>roots</a:t>
            </a:r>
            <a:r>
              <a:rPr lang="de-CH" baseline="0" dirty="0" smtClean="0"/>
              <a:t> </a:t>
            </a:r>
            <a:r>
              <a:rPr lang="de-CH" baseline="0" dirty="0" err="1" smtClean="0"/>
              <a:t>into</a:t>
            </a:r>
            <a:r>
              <a:rPr lang="de-CH" baseline="0" dirty="0" smtClean="0"/>
              <a:t> </a:t>
            </a:r>
            <a:r>
              <a:rPr lang="de-CH" baseline="0" dirty="0" err="1" smtClean="0"/>
              <a:t>the</a:t>
            </a:r>
            <a:r>
              <a:rPr lang="de-CH" baseline="0" dirty="0" smtClean="0"/>
              <a:t> </a:t>
            </a:r>
            <a:r>
              <a:rPr lang="de-CH" baseline="0" dirty="0" err="1" smtClean="0"/>
              <a:t>soil</a:t>
            </a:r>
            <a:endParaRPr lang="de-CH" dirty="0"/>
          </a:p>
        </p:txBody>
      </p:sp>
      <p:sp>
        <p:nvSpPr>
          <p:cNvPr id="4" name="Slide Number Placeholder 3"/>
          <p:cNvSpPr>
            <a:spLocks noGrp="1"/>
          </p:cNvSpPr>
          <p:nvPr>
            <p:ph type="sldNum" sz="quarter" idx="10"/>
          </p:nvPr>
        </p:nvSpPr>
        <p:spPr/>
        <p:txBody>
          <a:bodyPr/>
          <a:lstStyle/>
          <a:p>
            <a:pPr>
              <a:defRPr/>
            </a:pPr>
            <a:fld id="{85E53C40-0441-4BA9-8D30-280F74B636CF}" type="slidenum">
              <a:rPr lang="en-US" altLang="en-US" smtClean="0"/>
              <a:pPr>
                <a:defRPr/>
              </a:pPr>
              <a:t>26</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en-US" dirty="0" smtClean="0"/>
              <a:t>Our results show a different pattern of how water flows through</a:t>
            </a:r>
            <a:r>
              <a:rPr lang="en-US" baseline="0" dirty="0" smtClean="0"/>
              <a:t> the soil </a:t>
            </a:r>
            <a:r>
              <a:rPr lang="en-US" dirty="0" smtClean="0"/>
              <a:t>for forest</a:t>
            </a:r>
            <a:r>
              <a:rPr lang="en-US" baseline="0" dirty="0" smtClean="0"/>
              <a:t> and </a:t>
            </a:r>
            <a:r>
              <a:rPr lang="en-US" baseline="0" dirty="0" err="1" smtClean="0"/>
              <a:t>tany</a:t>
            </a:r>
            <a:r>
              <a:rPr lang="en-US" baseline="0" dirty="0" smtClean="0"/>
              <a:t> </a:t>
            </a:r>
            <a:r>
              <a:rPr lang="en-US" baseline="0" dirty="0" err="1" smtClean="0"/>
              <a:t>maty</a:t>
            </a:r>
            <a:r>
              <a:rPr lang="en-US" baseline="0" dirty="0" smtClean="0"/>
              <a:t>. In </a:t>
            </a:r>
            <a:r>
              <a:rPr lang="en-US" baseline="0" dirty="0" err="1" smtClean="0"/>
              <a:t>tany</a:t>
            </a:r>
            <a:r>
              <a:rPr lang="en-US" baseline="0" dirty="0" smtClean="0"/>
              <a:t> </a:t>
            </a:r>
            <a:r>
              <a:rPr lang="en-US" baseline="0" dirty="0" err="1" smtClean="0"/>
              <a:t>maty</a:t>
            </a:r>
            <a:r>
              <a:rPr lang="en-US" baseline="0" dirty="0" smtClean="0"/>
              <a:t>, water fills up the top 20 cm while in forest it can flow along roots deeper into the soil</a:t>
            </a:r>
            <a:endParaRPr lang="nl-NL" dirty="0"/>
          </a:p>
        </p:txBody>
      </p:sp>
      <p:sp>
        <p:nvSpPr>
          <p:cNvPr id="4" name="Tijdelijke aanduiding voor dianummer 3"/>
          <p:cNvSpPr>
            <a:spLocks noGrp="1"/>
          </p:cNvSpPr>
          <p:nvPr>
            <p:ph type="sldNum" sz="quarter" idx="10"/>
          </p:nvPr>
        </p:nvSpPr>
        <p:spPr/>
        <p:txBody>
          <a:bodyPr/>
          <a:lstStyle/>
          <a:p>
            <a:pPr>
              <a:defRPr/>
            </a:pPr>
            <a:fld id="{85E53C40-0441-4BA9-8D30-280F74B636CF}" type="slidenum">
              <a:rPr lang="en-US" altLang="en-US" smtClean="0"/>
              <a:pPr>
                <a:defRPr/>
              </a:pPr>
              <a:t>27</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CH" dirty="0" smtClean="0"/>
              <a:t>In </a:t>
            </a:r>
            <a:r>
              <a:rPr lang="de-CH" dirty="0" err="1" smtClean="0"/>
              <a:t>addition</a:t>
            </a:r>
            <a:r>
              <a:rPr lang="de-CH" dirty="0" smtClean="0"/>
              <a:t> </a:t>
            </a:r>
            <a:r>
              <a:rPr lang="de-CH" dirty="0" err="1" smtClean="0"/>
              <a:t>to</a:t>
            </a:r>
            <a:r>
              <a:rPr lang="de-CH" dirty="0" smtClean="0"/>
              <a:t> </a:t>
            </a:r>
            <a:r>
              <a:rPr lang="de-CH" dirty="0" err="1" smtClean="0"/>
              <a:t>the</a:t>
            </a:r>
            <a:r>
              <a:rPr lang="de-CH" dirty="0" smtClean="0"/>
              <a:t> </a:t>
            </a:r>
            <a:r>
              <a:rPr lang="de-CH" dirty="0" err="1" smtClean="0"/>
              <a:t>infiltration</a:t>
            </a:r>
            <a:r>
              <a:rPr lang="de-CH" dirty="0" smtClean="0"/>
              <a:t> </a:t>
            </a:r>
            <a:r>
              <a:rPr lang="de-CH" dirty="0" err="1" smtClean="0"/>
              <a:t>measurements</a:t>
            </a:r>
            <a:r>
              <a:rPr lang="de-CH" dirty="0" smtClean="0"/>
              <a:t>, </a:t>
            </a:r>
            <a:r>
              <a:rPr lang="de-CH" dirty="0" err="1" smtClean="0"/>
              <a:t>we</a:t>
            </a:r>
            <a:r>
              <a:rPr lang="de-CH" dirty="0" smtClean="0"/>
              <a:t> </a:t>
            </a:r>
            <a:r>
              <a:rPr lang="de-CH" dirty="0" err="1" smtClean="0"/>
              <a:t>have</a:t>
            </a:r>
            <a:r>
              <a:rPr lang="de-CH" dirty="0" smtClean="0"/>
              <a:t> </a:t>
            </a:r>
            <a:r>
              <a:rPr lang="de-CH" dirty="0" err="1" smtClean="0"/>
              <a:t>installed</a:t>
            </a:r>
            <a:r>
              <a:rPr lang="de-CH" dirty="0" smtClean="0"/>
              <a:t> </a:t>
            </a:r>
            <a:r>
              <a:rPr lang="de-CH" dirty="0" err="1" smtClean="0"/>
              <a:t>three</a:t>
            </a:r>
            <a:r>
              <a:rPr lang="de-CH" dirty="0" smtClean="0"/>
              <a:t> </a:t>
            </a:r>
            <a:r>
              <a:rPr lang="de-CH" dirty="0" err="1" smtClean="0"/>
              <a:t>runoff</a:t>
            </a:r>
            <a:r>
              <a:rPr lang="de-CH" dirty="0" smtClean="0"/>
              <a:t> </a:t>
            </a:r>
            <a:r>
              <a:rPr lang="de-CH" dirty="0" err="1" smtClean="0"/>
              <a:t>plots</a:t>
            </a:r>
            <a:r>
              <a:rPr lang="de-CH" dirty="0" smtClean="0"/>
              <a:t> </a:t>
            </a:r>
            <a:r>
              <a:rPr lang="de-CH" dirty="0" err="1" smtClean="0"/>
              <a:t>where</a:t>
            </a:r>
            <a:r>
              <a:rPr lang="de-CH" dirty="0" smtClean="0"/>
              <a:t> </a:t>
            </a:r>
            <a:r>
              <a:rPr lang="de-CH" dirty="0" err="1" smtClean="0"/>
              <a:t>we</a:t>
            </a:r>
            <a:r>
              <a:rPr lang="de-CH" dirty="0" smtClean="0"/>
              <a:t> </a:t>
            </a:r>
            <a:r>
              <a:rPr lang="de-CH" dirty="0" err="1" smtClean="0"/>
              <a:t>take</a:t>
            </a:r>
            <a:r>
              <a:rPr lang="de-CH" dirty="0" smtClean="0"/>
              <a:t> </a:t>
            </a:r>
            <a:r>
              <a:rPr lang="de-CH" dirty="0" err="1" smtClean="0"/>
              <a:t>continuous</a:t>
            </a:r>
            <a:r>
              <a:rPr lang="de-CH" dirty="0" smtClean="0"/>
              <a:t> </a:t>
            </a:r>
            <a:r>
              <a:rPr lang="de-CH" dirty="0" err="1" smtClean="0"/>
              <a:t>measurements</a:t>
            </a:r>
            <a:r>
              <a:rPr lang="de-CH" dirty="0" smtClean="0"/>
              <a:t> </a:t>
            </a:r>
            <a:r>
              <a:rPr lang="de-CH" dirty="0" err="1" smtClean="0"/>
              <a:t>for</a:t>
            </a:r>
            <a:r>
              <a:rPr lang="de-CH" dirty="0" smtClean="0"/>
              <a:t> a </a:t>
            </a:r>
            <a:r>
              <a:rPr lang="de-CH" dirty="0" err="1" smtClean="0"/>
              <a:t>year</a:t>
            </a:r>
            <a:r>
              <a:rPr lang="de-CH" dirty="0" smtClean="0"/>
              <a:t>. </a:t>
            </a:r>
            <a:r>
              <a:rPr lang="de-CH" dirty="0" err="1" smtClean="0"/>
              <a:t>We</a:t>
            </a:r>
            <a:r>
              <a:rPr lang="de-CH" dirty="0" smtClean="0"/>
              <a:t> will </a:t>
            </a:r>
            <a:r>
              <a:rPr lang="de-CH" dirty="0" err="1" smtClean="0"/>
              <a:t>visit</a:t>
            </a:r>
            <a:r>
              <a:rPr lang="de-CH" baseline="0" dirty="0" smtClean="0"/>
              <a:t> </a:t>
            </a:r>
            <a:r>
              <a:rPr lang="de-CH" baseline="0" dirty="0" err="1" smtClean="0"/>
              <a:t>one</a:t>
            </a:r>
            <a:r>
              <a:rPr lang="de-CH" baseline="0" dirty="0" smtClean="0"/>
              <a:t> </a:t>
            </a:r>
            <a:r>
              <a:rPr lang="de-CH" baseline="0" dirty="0" err="1" smtClean="0"/>
              <a:t>of</a:t>
            </a:r>
            <a:r>
              <a:rPr lang="de-CH" baseline="0" dirty="0" smtClean="0"/>
              <a:t> </a:t>
            </a:r>
            <a:r>
              <a:rPr lang="de-CH" baseline="0" dirty="0" err="1" smtClean="0"/>
              <a:t>these</a:t>
            </a:r>
            <a:r>
              <a:rPr lang="de-CH" baseline="0" dirty="0" smtClean="0"/>
              <a:t> </a:t>
            </a:r>
            <a:r>
              <a:rPr lang="de-CH" baseline="0" dirty="0" err="1" smtClean="0"/>
              <a:t>sites</a:t>
            </a:r>
            <a:r>
              <a:rPr lang="de-CH" baseline="0" dirty="0" smtClean="0"/>
              <a:t>, </a:t>
            </a:r>
            <a:r>
              <a:rPr lang="de-CH" baseline="0" dirty="0" err="1" smtClean="0"/>
              <a:t>the</a:t>
            </a:r>
            <a:r>
              <a:rPr lang="de-CH" baseline="0" dirty="0" smtClean="0"/>
              <a:t> </a:t>
            </a:r>
            <a:r>
              <a:rPr lang="de-CH" baseline="0" dirty="0" err="1" smtClean="0"/>
              <a:t>tany</a:t>
            </a:r>
            <a:r>
              <a:rPr lang="de-CH" baseline="0" dirty="0" smtClean="0"/>
              <a:t> </a:t>
            </a:r>
            <a:r>
              <a:rPr lang="de-CH" baseline="0" dirty="0" err="1" smtClean="0"/>
              <a:t>maty</a:t>
            </a:r>
            <a:r>
              <a:rPr lang="de-CH" baseline="0" dirty="0" smtClean="0"/>
              <a:t> </a:t>
            </a:r>
            <a:r>
              <a:rPr lang="de-CH" baseline="0" dirty="0" err="1" smtClean="0"/>
              <a:t>site</a:t>
            </a:r>
            <a:r>
              <a:rPr lang="de-CH" baseline="0" dirty="0" smtClean="0"/>
              <a:t>, after </a:t>
            </a:r>
            <a:r>
              <a:rPr lang="de-CH" baseline="0" dirty="0" err="1" smtClean="0"/>
              <a:t>this</a:t>
            </a:r>
            <a:r>
              <a:rPr lang="de-CH" baseline="0" dirty="0" smtClean="0"/>
              <a:t> </a:t>
            </a:r>
            <a:r>
              <a:rPr lang="de-CH" baseline="0" dirty="0" err="1" smtClean="0"/>
              <a:t>presentation</a:t>
            </a:r>
            <a:endParaRPr lang="de-CH" dirty="0"/>
          </a:p>
        </p:txBody>
      </p:sp>
      <p:sp>
        <p:nvSpPr>
          <p:cNvPr id="4" name="Slide Number Placeholder 3"/>
          <p:cNvSpPr>
            <a:spLocks noGrp="1"/>
          </p:cNvSpPr>
          <p:nvPr>
            <p:ph type="sldNum" sz="quarter" idx="10"/>
          </p:nvPr>
        </p:nvSpPr>
        <p:spPr/>
        <p:txBody>
          <a:bodyPr/>
          <a:lstStyle/>
          <a:p>
            <a:pPr>
              <a:defRPr/>
            </a:pPr>
            <a:fld id="{85E53C40-0441-4BA9-8D30-280F74B636CF}" type="slidenum">
              <a:rPr lang="en-US" altLang="en-US" smtClean="0"/>
              <a:pPr>
                <a:defRPr/>
              </a:pPr>
              <a:t>28</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CH" dirty="0" err="1" smtClean="0"/>
              <a:t>At</a:t>
            </a:r>
            <a:r>
              <a:rPr lang="de-CH" dirty="0" smtClean="0"/>
              <a:t> </a:t>
            </a:r>
            <a:r>
              <a:rPr lang="de-CH" dirty="0" err="1" smtClean="0"/>
              <a:t>each</a:t>
            </a:r>
            <a:r>
              <a:rPr lang="de-CH" dirty="0" smtClean="0"/>
              <a:t> </a:t>
            </a:r>
            <a:r>
              <a:rPr lang="de-CH" dirty="0" err="1" smtClean="0"/>
              <a:t>of</a:t>
            </a:r>
            <a:r>
              <a:rPr lang="de-CH" dirty="0" smtClean="0"/>
              <a:t> </a:t>
            </a:r>
            <a:r>
              <a:rPr lang="de-CH" dirty="0" err="1" smtClean="0"/>
              <a:t>the</a:t>
            </a:r>
            <a:r>
              <a:rPr lang="de-CH" dirty="0" smtClean="0"/>
              <a:t> experimental</a:t>
            </a:r>
            <a:r>
              <a:rPr lang="de-CH" baseline="0" dirty="0" smtClean="0"/>
              <a:t> </a:t>
            </a:r>
            <a:r>
              <a:rPr lang="de-CH" baseline="0" dirty="0" err="1" smtClean="0"/>
              <a:t>plots</a:t>
            </a:r>
            <a:r>
              <a:rPr lang="de-CH" baseline="0" dirty="0" smtClean="0"/>
              <a:t>, </a:t>
            </a:r>
            <a:r>
              <a:rPr lang="de-CH" baseline="0" dirty="0" err="1" smtClean="0"/>
              <a:t>we</a:t>
            </a:r>
            <a:r>
              <a:rPr lang="de-CH" baseline="0" dirty="0" smtClean="0"/>
              <a:t> </a:t>
            </a:r>
            <a:r>
              <a:rPr lang="de-CH" baseline="0" dirty="0" err="1" smtClean="0"/>
              <a:t>have</a:t>
            </a:r>
            <a:r>
              <a:rPr lang="de-CH" baseline="0" dirty="0" smtClean="0"/>
              <a:t> </a:t>
            </a:r>
            <a:r>
              <a:rPr lang="de-CH" baseline="0" dirty="0" err="1" smtClean="0"/>
              <a:t>installed</a:t>
            </a:r>
            <a:r>
              <a:rPr lang="de-CH" baseline="0" dirty="0" smtClean="0"/>
              <a:t> a </a:t>
            </a:r>
            <a:r>
              <a:rPr lang="de-CH" baseline="0" dirty="0" err="1" smtClean="0"/>
              <a:t>weather</a:t>
            </a:r>
            <a:r>
              <a:rPr lang="de-CH" baseline="0" dirty="0" smtClean="0"/>
              <a:t> </a:t>
            </a:r>
            <a:r>
              <a:rPr lang="de-CH" baseline="0" dirty="0" err="1" smtClean="0"/>
              <a:t>station</a:t>
            </a:r>
            <a:r>
              <a:rPr lang="de-CH" baseline="0" dirty="0" smtClean="0"/>
              <a:t> </a:t>
            </a:r>
            <a:r>
              <a:rPr lang="de-CH" baseline="0" dirty="0" err="1" smtClean="0"/>
              <a:t>to</a:t>
            </a:r>
            <a:r>
              <a:rPr lang="de-CH" baseline="0" dirty="0" smtClean="0"/>
              <a:t> </a:t>
            </a:r>
            <a:r>
              <a:rPr lang="de-CH" baseline="0" dirty="0" err="1" smtClean="0"/>
              <a:t>determine</a:t>
            </a:r>
            <a:r>
              <a:rPr lang="de-CH" baseline="0" dirty="0" smtClean="0"/>
              <a:t> </a:t>
            </a:r>
            <a:r>
              <a:rPr lang="de-CH" baseline="0" dirty="0" err="1" smtClean="0"/>
              <a:t>the</a:t>
            </a:r>
            <a:r>
              <a:rPr lang="de-CH" baseline="0" dirty="0" smtClean="0"/>
              <a:t> </a:t>
            </a:r>
            <a:r>
              <a:rPr lang="de-CH" baseline="0" dirty="0" err="1" smtClean="0"/>
              <a:t>amount</a:t>
            </a:r>
            <a:r>
              <a:rPr lang="de-CH" baseline="0" dirty="0" smtClean="0"/>
              <a:t> </a:t>
            </a:r>
            <a:r>
              <a:rPr lang="de-CH" baseline="0" dirty="0" err="1" smtClean="0"/>
              <a:t>of</a:t>
            </a:r>
            <a:r>
              <a:rPr lang="de-CH" baseline="0" dirty="0" smtClean="0"/>
              <a:t> </a:t>
            </a:r>
            <a:r>
              <a:rPr lang="de-CH" baseline="0" dirty="0" err="1" smtClean="0"/>
              <a:t>evaporation</a:t>
            </a:r>
            <a:r>
              <a:rPr lang="de-CH" baseline="0" dirty="0" smtClean="0"/>
              <a:t> </a:t>
            </a:r>
            <a:r>
              <a:rPr lang="de-CH" baseline="0" dirty="0" err="1" smtClean="0"/>
              <a:t>and</a:t>
            </a:r>
            <a:r>
              <a:rPr lang="de-CH" baseline="0" dirty="0" smtClean="0"/>
              <a:t> </a:t>
            </a:r>
            <a:r>
              <a:rPr lang="de-CH" baseline="0" dirty="0" err="1" smtClean="0"/>
              <a:t>precipitation</a:t>
            </a:r>
            <a:r>
              <a:rPr lang="de-CH" baseline="0" dirty="0" smtClean="0"/>
              <a:t>. </a:t>
            </a:r>
            <a:r>
              <a:rPr lang="de-CH" baseline="0" dirty="0" err="1" smtClean="0"/>
              <a:t>Each</a:t>
            </a:r>
            <a:r>
              <a:rPr lang="de-CH" baseline="0" dirty="0" smtClean="0"/>
              <a:t> </a:t>
            </a:r>
            <a:r>
              <a:rPr lang="de-CH" baseline="0" dirty="0" err="1" smtClean="0"/>
              <a:t>weather</a:t>
            </a:r>
            <a:r>
              <a:rPr lang="de-CH" baseline="0" dirty="0" smtClean="0"/>
              <a:t> </a:t>
            </a:r>
            <a:r>
              <a:rPr lang="de-CH" baseline="0" dirty="0" err="1" smtClean="0"/>
              <a:t>station</a:t>
            </a:r>
            <a:r>
              <a:rPr lang="de-CH" baseline="0" dirty="0" smtClean="0"/>
              <a:t> </a:t>
            </a:r>
            <a:r>
              <a:rPr lang="de-CH" baseline="0" dirty="0" err="1" smtClean="0"/>
              <a:t>consists</a:t>
            </a:r>
            <a:r>
              <a:rPr lang="de-CH" baseline="0" dirty="0" smtClean="0"/>
              <a:t> </a:t>
            </a:r>
            <a:r>
              <a:rPr lang="de-CH" baseline="0" dirty="0" err="1" smtClean="0"/>
              <a:t>of</a:t>
            </a:r>
            <a:r>
              <a:rPr lang="de-CH" baseline="0" dirty="0" smtClean="0"/>
              <a:t> </a:t>
            </a:r>
            <a:r>
              <a:rPr lang="de-CH" baseline="0" dirty="0" err="1" smtClean="0"/>
              <a:t>the</a:t>
            </a:r>
            <a:r>
              <a:rPr lang="de-CH" baseline="0" dirty="0" smtClean="0"/>
              <a:t> </a:t>
            </a:r>
            <a:r>
              <a:rPr lang="de-CH" baseline="0" dirty="0" err="1" smtClean="0"/>
              <a:t>following</a:t>
            </a:r>
            <a:r>
              <a:rPr lang="de-CH" baseline="0" dirty="0" smtClean="0"/>
              <a:t> </a:t>
            </a:r>
            <a:r>
              <a:rPr lang="de-CH" baseline="0" dirty="0" err="1" smtClean="0"/>
              <a:t>sensors</a:t>
            </a:r>
            <a:endParaRPr lang="de-CH" dirty="0"/>
          </a:p>
        </p:txBody>
      </p:sp>
      <p:sp>
        <p:nvSpPr>
          <p:cNvPr id="4" name="Slide Number Placeholder 3"/>
          <p:cNvSpPr>
            <a:spLocks noGrp="1"/>
          </p:cNvSpPr>
          <p:nvPr>
            <p:ph type="sldNum" sz="quarter" idx="10"/>
          </p:nvPr>
        </p:nvSpPr>
        <p:spPr/>
        <p:txBody>
          <a:bodyPr/>
          <a:lstStyle/>
          <a:p>
            <a:pPr>
              <a:defRPr/>
            </a:pPr>
            <a:fld id="{85E53C40-0441-4BA9-8D30-280F74B636CF}" type="slidenum">
              <a:rPr lang="en-US" altLang="en-US" smtClean="0"/>
              <a:pPr>
                <a:defRPr/>
              </a:pPr>
              <a:t>29</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CH" dirty="0" err="1" smtClean="0"/>
              <a:t>We</a:t>
            </a:r>
            <a:r>
              <a:rPr lang="de-CH" baseline="0" dirty="0" smtClean="0"/>
              <a:t> also </a:t>
            </a:r>
            <a:r>
              <a:rPr lang="de-CH" baseline="0" dirty="0" err="1" smtClean="0"/>
              <a:t>installed</a:t>
            </a:r>
            <a:r>
              <a:rPr lang="de-CH" baseline="0" dirty="0" smtClean="0"/>
              <a:t> </a:t>
            </a:r>
            <a:r>
              <a:rPr lang="de-CH" baseline="0" dirty="0" err="1" smtClean="0"/>
              <a:t>soil</a:t>
            </a:r>
            <a:r>
              <a:rPr lang="de-CH" baseline="0" dirty="0" smtClean="0"/>
              <a:t> </a:t>
            </a:r>
            <a:r>
              <a:rPr lang="de-CH" baseline="0" dirty="0" err="1" smtClean="0"/>
              <a:t>moisture</a:t>
            </a:r>
            <a:r>
              <a:rPr lang="de-CH" baseline="0" dirty="0" smtClean="0"/>
              <a:t> </a:t>
            </a:r>
            <a:r>
              <a:rPr lang="de-CH" baseline="0" dirty="0" err="1" smtClean="0"/>
              <a:t>sensors</a:t>
            </a:r>
            <a:r>
              <a:rPr lang="de-CH" baseline="0" dirty="0" smtClean="0"/>
              <a:t> in </a:t>
            </a:r>
            <a:r>
              <a:rPr lang="de-CH" baseline="0" dirty="0" err="1" smtClean="0"/>
              <a:t>the</a:t>
            </a:r>
            <a:r>
              <a:rPr lang="de-CH" baseline="0" dirty="0" smtClean="0"/>
              <a:t> </a:t>
            </a:r>
            <a:r>
              <a:rPr lang="de-CH" baseline="0" dirty="0" err="1" smtClean="0"/>
              <a:t>soil</a:t>
            </a:r>
            <a:r>
              <a:rPr lang="de-CH" baseline="0" dirty="0" smtClean="0"/>
              <a:t> </a:t>
            </a:r>
            <a:r>
              <a:rPr lang="de-CH" baseline="0" dirty="0" err="1" smtClean="0"/>
              <a:t>to</a:t>
            </a:r>
            <a:r>
              <a:rPr lang="de-CH" baseline="0" dirty="0" smtClean="0"/>
              <a:t> </a:t>
            </a:r>
            <a:r>
              <a:rPr lang="de-CH" baseline="0" dirty="0" err="1" smtClean="0"/>
              <a:t>determine</a:t>
            </a:r>
            <a:r>
              <a:rPr lang="de-CH" baseline="0" dirty="0" smtClean="0"/>
              <a:t> </a:t>
            </a:r>
            <a:r>
              <a:rPr lang="de-CH" baseline="0" dirty="0" err="1" smtClean="0"/>
              <a:t>how</a:t>
            </a:r>
            <a:r>
              <a:rPr lang="de-CH" baseline="0" dirty="0" smtClean="0"/>
              <a:t> </a:t>
            </a:r>
            <a:r>
              <a:rPr lang="de-CH" baseline="0" dirty="0" err="1" smtClean="0"/>
              <a:t>precipitation</a:t>
            </a:r>
            <a:r>
              <a:rPr lang="de-CH" baseline="0" dirty="0" smtClean="0"/>
              <a:t> </a:t>
            </a:r>
            <a:r>
              <a:rPr lang="de-CH" baseline="0" dirty="0" err="1" smtClean="0"/>
              <a:t>and</a:t>
            </a:r>
            <a:r>
              <a:rPr lang="de-CH" baseline="0" dirty="0" smtClean="0"/>
              <a:t> </a:t>
            </a:r>
            <a:r>
              <a:rPr lang="de-CH" baseline="0" dirty="0" err="1" smtClean="0"/>
              <a:t>evaporation</a:t>
            </a:r>
            <a:r>
              <a:rPr lang="de-CH" baseline="0" dirty="0" smtClean="0"/>
              <a:t> </a:t>
            </a:r>
            <a:r>
              <a:rPr lang="de-CH" baseline="0" dirty="0" err="1" smtClean="0"/>
              <a:t>affect</a:t>
            </a:r>
            <a:r>
              <a:rPr lang="de-CH" baseline="0" dirty="0" smtClean="0"/>
              <a:t> </a:t>
            </a:r>
            <a:r>
              <a:rPr lang="de-CH" baseline="0" dirty="0" err="1" smtClean="0"/>
              <a:t>the</a:t>
            </a:r>
            <a:r>
              <a:rPr lang="de-CH" baseline="0" dirty="0" smtClean="0"/>
              <a:t> </a:t>
            </a:r>
            <a:r>
              <a:rPr lang="de-CH" baseline="0" dirty="0" err="1" smtClean="0"/>
              <a:t>amount</a:t>
            </a:r>
            <a:r>
              <a:rPr lang="de-CH" baseline="0" dirty="0" smtClean="0"/>
              <a:t> </a:t>
            </a:r>
            <a:r>
              <a:rPr lang="de-CH" baseline="0" dirty="0" err="1" smtClean="0"/>
              <a:t>of</a:t>
            </a:r>
            <a:r>
              <a:rPr lang="de-CH" baseline="0" dirty="0" smtClean="0"/>
              <a:t> </a:t>
            </a:r>
            <a:r>
              <a:rPr lang="de-CH" baseline="0" dirty="0" err="1" smtClean="0"/>
              <a:t>water</a:t>
            </a:r>
            <a:r>
              <a:rPr lang="de-CH" baseline="0" dirty="0" smtClean="0"/>
              <a:t> in </a:t>
            </a:r>
            <a:r>
              <a:rPr lang="de-CH" baseline="0" dirty="0" err="1" smtClean="0"/>
              <a:t>the</a:t>
            </a:r>
            <a:r>
              <a:rPr lang="de-CH" baseline="0" dirty="0" smtClean="0"/>
              <a:t> </a:t>
            </a:r>
            <a:r>
              <a:rPr lang="de-CH" baseline="0" dirty="0" err="1" smtClean="0"/>
              <a:t>soil</a:t>
            </a:r>
            <a:endParaRPr lang="de-CH" dirty="0"/>
          </a:p>
        </p:txBody>
      </p:sp>
      <p:sp>
        <p:nvSpPr>
          <p:cNvPr id="4" name="Slide Number Placeholder 3"/>
          <p:cNvSpPr>
            <a:spLocks noGrp="1"/>
          </p:cNvSpPr>
          <p:nvPr>
            <p:ph type="sldNum" sz="quarter" idx="10"/>
          </p:nvPr>
        </p:nvSpPr>
        <p:spPr/>
        <p:txBody>
          <a:bodyPr/>
          <a:lstStyle/>
          <a:p>
            <a:pPr>
              <a:defRPr/>
            </a:pPr>
            <a:fld id="{85E53C40-0441-4BA9-8D30-280F74B636CF}" type="slidenum">
              <a:rPr lang="en-US" altLang="en-US" smtClean="0"/>
              <a:pPr>
                <a:defRPr/>
              </a:pPr>
              <a:t>30</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CH" dirty="0" err="1" smtClean="0"/>
              <a:t>At</a:t>
            </a:r>
            <a:r>
              <a:rPr lang="de-CH" dirty="0" smtClean="0"/>
              <a:t> </a:t>
            </a:r>
            <a:r>
              <a:rPr lang="de-CH" dirty="0" err="1" smtClean="0"/>
              <a:t>each</a:t>
            </a:r>
            <a:r>
              <a:rPr lang="de-CH" dirty="0" smtClean="0"/>
              <a:t> experimental </a:t>
            </a:r>
            <a:r>
              <a:rPr lang="de-CH" dirty="0" err="1" smtClean="0"/>
              <a:t>plot</a:t>
            </a:r>
            <a:r>
              <a:rPr lang="de-CH" dirty="0" smtClean="0"/>
              <a:t>, </a:t>
            </a:r>
            <a:r>
              <a:rPr lang="de-CH" dirty="0" err="1" smtClean="0"/>
              <a:t>we</a:t>
            </a:r>
            <a:r>
              <a:rPr lang="de-CH" dirty="0" smtClean="0"/>
              <a:t> </a:t>
            </a:r>
            <a:r>
              <a:rPr lang="de-CH" dirty="0" err="1" smtClean="0"/>
              <a:t>have</a:t>
            </a:r>
            <a:r>
              <a:rPr lang="de-CH" dirty="0" smtClean="0"/>
              <a:t> also </a:t>
            </a:r>
            <a:r>
              <a:rPr lang="de-CH" dirty="0" err="1" smtClean="0"/>
              <a:t>installed</a:t>
            </a:r>
            <a:r>
              <a:rPr lang="de-CH" dirty="0" smtClean="0"/>
              <a:t> </a:t>
            </a:r>
            <a:r>
              <a:rPr lang="de-CH" dirty="0" err="1" smtClean="0"/>
              <a:t>runoff</a:t>
            </a:r>
            <a:r>
              <a:rPr lang="de-CH" dirty="0" smtClean="0"/>
              <a:t> </a:t>
            </a:r>
            <a:r>
              <a:rPr lang="de-CH" dirty="0" err="1" smtClean="0"/>
              <a:t>plots</a:t>
            </a:r>
            <a:r>
              <a:rPr lang="de-CH" dirty="0" smtClean="0"/>
              <a:t> </a:t>
            </a:r>
            <a:r>
              <a:rPr lang="de-CH" dirty="0" err="1" smtClean="0"/>
              <a:t>to</a:t>
            </a:r>
            <a:r>
              <a:rPr lang="de-CH" dirty="0" smtClean="0"/>
              <a:t> </a:t>
            </a:r>
            <a:r>
              <a:rPr lang="de-CH" dirty="0" err="1" smtClean="0"/>
              <a:t>determine</a:t>
            </a:r>
            <a:r>
              <a:rPr lang="de-CH" dirty="0" smtClean="0"/>
              <a:t> </a:t>
            </a:r>
            <a:r>
              <a:rPr lang="de-CH" dirty="0" err="1" smtClean="0"/>
              <a:t>the</a:t>
            </a:r>
            <a:r>
              <a:rPr lang="de-CH" dirty="0" smtClean="0"/>
              <a:t> </a:t>
            </a:r>
            <a:r>
              <a:rPr lang="de-CH" dirty="0" err="1" smtClean="0"/>
              <a:t>amount</a:t>
            </a:r>
            <a:r>
              <a:rPr lang="de-CH" dirty="0" smtClean="0"/>
              <a:t> </a:t>
            </a:r>
            <a:r>
              <a:rPr lang="de-CH" dirty="0" err="1" smtClean="0"/>
              <a:t>of</a:t>
            </a:r>
            <a:r>
              <a:rPr lang="de-CH" dirty="0" smtClean="0"/>
              <a:t> </a:t>
            </a:r>
            <a:r>
              <a:rPr lang="de-CH" dirty="0" err="1" smtClean="0"/>
              <a:t>water</a:t>
            </a:r>
            <a:r>
              <a:rPr lang="de-CH" dirty="0" smtClean="0"/>
              <a:t> </a:t>
            </a:r>
            <a:r>
              <a:rPr lang="de-CH" dirty="0" err="1" smtClean="0"/>
              <a:t>that</a:t>
            </a:r>
            <a:r>
              <a:rPr lang="de-CH" dirty="0" smtClean="0"/>
              <a:t> </a:t>
            </a:r>
            <a:r>
              <a:rPr lang="de-CH" dirty="0" err="1" smtClean="0"/>
              <a:t>flows</a:t>
            </a:r>
            <a:r>
              <a:rPr lang="de-CH" dirty="0" smtClean="0"/>
              <a:t> </a:t>
            </a:r>
            <a:r>
              <a:rPr lang="de-CH" dirty="0" err="1" smtClean="0"/>
              <a:t>over</a:t>
            </a:r>
            <a:r>
              <a:rPr lang="de-CH" dirty="0" smtClean="0"/>
              <a:t> </a:t>
            </a:r>
            <a:r>
              <a:rPr lang="de-CH" dirty="0" err="1" smtClean="0"/>
              <a:t>the</a:t>
            </a:r>
            <a:r>
              <a:rPr lang="de-CH" dirty="0" smtClean="0"/>
              <a:t> </a:t>
            </a:r>
            <a:r>
              <a:rPr lang="de-CH" dirty="0" err="1" smtClean="0"/>
              <a:t>soil</a:t>
            </a:r>
            <a:r>
              <a:rPr lang="de-CH" dirty="0" smtClean="0"/>
              <a:t> </a:t>
            </a:r>
            <a:r>
              <a:rPr lang="de-CH" dirty="0" err="1" smtClean="0"/>
              <a:t>surface</a:t>
            </a:r>
            <a:r>
              <a:rPr lang="de-CH" dirty="0" smtClean="0"/>
              <a:t> </a:t>
            </a:r>
            <a:r>
              <a:rPr lang="de-CH" dirty="0" err="1" smtClean="0"/>
              <a:t>and</a:t>
            </a:r>
            <a:r>
              <a:rPr lang="de-CH" dirty="0" smtClean="0"/>
              <a:t> </a:t>
            </a:r>
            <a:r>
              <a:rPr lang="de-CH" dirty="0" err="1" smtClean="0"/>
              <a:t>thus</a:t>
            </a:r>
            <a:r>
              <a:rPr lang="de-CH" dirty="0" smtClean="0"/>
              <a:t> </a:t>
            </a:r>
            <a:r>
              <a:rPr lang="de-CH" dirty="0" err="1" smtClean="0"/>
              <a:t>does</a:t>
            </a:r>
            <a:r>
              <a:rPr lang="de-CH" dirty="0" smtClean="0"/>
              <a:t> not </a:t>
            </a:r>
            <a:r>
              <a:rPr lang="de-CH" dirty="0" err="1" smtClean="0"/>
              <a:t>infiltrate</a:t>
            </a:r>
            <a:r>
              <a:rPr lang="de-CH" baseline="0" dirty="0" smtClean="0"/>
              <a:t> </a:t>
            </a:r>
            <a:r>
              <a:rPr lang="de-CH" baseline="0" dirty="0" err="1" smtClean="0"/>
              <a:t>into</a:t>
            </a:r>
            <a:r>
              <a:rPr lang="de-CH" baseline="0" dirty="0" smtClean="0"/>
              <a:t> </a:t>
            </a:r>
            <a:r>
              <a:rPr lang="de-CH" baseline="0" dirty="0" err="1" smtClean="0"/>
              <a:t>the</a:t>
            </a:r>
            <a:r>
              <a:rPr lang="de-CH" baseline="0" dirty="0" smtClean="0"/>
              <a:t> </a:t>
            </a:r>
            <a:r>
              <a:rPr lang="de-CH" baseline="0" dirty="0" err="1" smtClean="0"/>
              <a:t>soil</a:t>
            </a:r>
            <a:endParaRPr lang="de-CH" dirty="0"/>
          </a:p>
        </p:txBody>
      </p:sp>
      <p:sp>
        <p:nvSpPr>
          <p:cNvPr id="4" name="Slide Number Placeholder 3"/>
          <p:cNvSpPr>
            <a:spLocks noGrp="1"/>
          </p:cNvSpPr>
          <p:nvPr>
            <p:ph type="sldNum" sz="quarter" idx="10"/>
          </p:nvPr>
        </p:nvSpPr>
        <p:spPr/>
        <p:txBody>
          <a:bodyPr/>
          <a:lstStyle/>
          <a:p>
            <a:pPr>
              <a:defRPr/>
            </a:pPr>
            <a:fld id="{85E53C40-0441-4BA9-8D30-280F74B636CF}" type="slidenum">
              <a:rPr lang="en-US" altLang="en-US" smtClean="0"/>
              <a:pPr>
                <a:defRPr/>
              </a:pPr>
              <a:t>31</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CH" dirty="0" smtClean="0"/>
              <a:t>On </a:t>
            </a:r>
            <a:r>
              <a:rPr lang="de-CH" dirty="0" err="1" smtClean="0"/>
              <a:t>the</a:t>
            </a:r>
            <a:r>
              <a:rPr lang="de-CH" dirty="0" smtClean="0"/>
              <a:t> </a:t>
            </a:r>
            <a:r>
              <a:rPr lang="de-CH" dirty="0" err="1" smtClean="0"/>
              <a:t>other</a:t>
            </a:r>
            <a:r>
              <a:rPr lang="de-CH" dirty="0" smtClean="0"/>
              <a:t> </a:t>
            </a:r>
            <a:r>
              <a:rPr lang="de-CH" dirty="0" err="1" smtClean="0"/>
              <a:t>hand</a:t>
            </a:r>
            <a:r>
              <a:rPr lang="de-CH" dirty="0" smtClean="0"/>
              <a:t> </a:t>
            </a:r>
            <a:r>
              <a:rPr lang="de-CH" dirty="0" err="1" smtClean="0"/>
              <a:t>if</a:t>
            </a:r>
            <a:r>
              <a:rPr lang="de-CH" dirty="0" smtClean="0"/>
              <a:t> </a:t>
            </a:r>
            <a:r>
              <a:rPr lang="de-CH" dirty="0" err="1" smtClean="0"/>
              <a:t>there</a:t>
            </a:r>
            <a:r>
              <a:rPr lang="de-CH" baseline="0" dirty="0" smtClean="0"/>
              <a:t> </a:t>
            </a:r>
            <a:r>
              <a:rPr lang="de-CH" baseline="0" dirty="0" err="1" smtClean="0"/>
              <a:t>is</a:t>
            </a:r>
            <a:r>
              <a:rPr lang="de-CH" baseline="0" dirty="0" smtClean="0"/>
              <a:t> </a:t>
            </a:r>
            <a:r>
              <a:rPr lang="de-CH" baseline="0" dirty="0" err="1" smtClean="0"/>
              <a:t>too</a:t>
            </a:r>
            <a:r>
              <a:rPr lang="de-CH" baseline="0" dirty="0" smtClean="0"/>
              <a:t> </a:t>
            </a:r>
            <a:r>
              <a:rPr lang="de-CH" baseline="0" dirty="0" err="1" smtClean="0"/>
              <a:t>much</a:t>
            </a:r>
            <a:r>
              <a:rPr lang="de-CH" baseline="0" dirty="0" smtClean="0"/>
              <a:t> </a:t>
            </a:r>
            <a:r>
              <a:rPr lang="de-CH" baseline="0" dirty="0" err="1" smtClean="0"/>
              <a:t>streamflow</a:t>
            </a:r>
            <a:r>
              <a:rPr lang="de-CH" baseline="0" dirty="0" smtClean="0"/>
              <a:t> (</a:t>
            </a:r>
            <a:r>
              <a:rPr lang="de-CH" baseline="0" dirty="0" err="1" smtClean="0"/>
              <a:t>flooding</a:t>
            </a:r>
            <a:r>
              <a:rPr lang="de-CH" baseline="0" dirty="0" smtClean="0"/>
              <a:t>) </a:t>
            </a:r>
            <a:r>
              <a:rPr lang="de-CH" baseline="0" dirty="0" err="1" smtClean="0"/>
              <a:t>then</a:t>
            </a:r>
            <a:r>
              <a:rPr lang="de-CH" baseline="0" dirty="0" smtClean="0"/>
              <a:t> </a:t>
            </a:r>
            <a:r>
              <a:rPr lang="de-CH" baseline="0" dirty="0" err="1" smtClean="0"/>
              <a:t>this</a:t>
            </a:r>
            <a:r>
              <a:rPr lang="de-CH" baseline="0" dirty="0" smtClean="0"/>
              <a:t> also </a:t>
            </a:r>
            <a:r>
              <a:rPr lang="de-CH" baseline="0" dirty="0" err="1" smtClean="0"/>
              <a:t>negetively</a:t>
            </a:r>
            <a:r>
              <a:rPr lang="de-CH" baseline="0" dirty="0" smtClean="0"/>
              <a:t> </a:t>
            </a:r>
            <a:r>
              <a:rPr lang="de-CH" baseline="0" dirty="0" err="1" smtClean="0"/>
              <a:t>impacts</a:t>
            </a:r>
            <a:r>
              <a:rPr lang="de-CH" baseline="0" dirty="0" smtClean="0"/>
              <a:t> </a:t>
            </a:r>
            <a:r>
              <a:rPr lang="de-CH" baseline="0" dirty="0" err="1" smtClean="0"/>
              <a:t>livilihoods</a:t>
            </a:r>
            <a:r>
              <a:rPr lang="de-CH" baseline="0" dirty="0" smtClean="0"/>
              <a:t> </a:t>
            </a:r>
            <a:r>
              <a:rPr lang="de-CH" baseline="0" dirty="0" err="1" smtClean="0"/>
              <a:t>as</a:t>
            </a:r>
            <a:r>
              <a:rPr lang="de-CH" baseline="0" dirty="0" smtClean="0"/>
              <a:t> </a:t>
            </a:r>
            <a:r>
              <a:rPr lang="de-CH" baseline="0" dirty="0" err="1" smtClean="0"/>
              <a:t>it</a:t>
            </a:r>
            <a:r>
              <a:rPr lang="de-CH" baseline="0" dirty="0" smtClean="0"/>
              <a:t> </a:t>
            </a:r>
            <a:r>
              <a:rPr lang="de-CH" baseline="0" dirty="0" err="1" smtClean="0"/>
              <a:t>leads</a:t>
            </a:r>
            <a:r>
              <a:rPr lang="de-CH" baseline="0" dirty="0" smtClean="0"/>
              <a:t> </a:t>
            </a:r>
            <a:r>
              <a:rPr lang="de-CH" baseline="0" dirty="0" err="1" smtClean="0"/>
              <a:t>to</a:t>
            </a:r>
            <a:r>
              <a:rPr lang="de-CH" baseline="0" dirty="0" smtClean="0"/>
              <a:t> </a:t>
            </a:r>
            <a:r>
              <a:rPr lang="de-CH" baseline="0" dirty="0" err="1" smtClean="0"/>
              <a:t>damage</a:t>
            </a:r>
            <a:r>
              <a:rPr lang="de-CH" baseline="0" dirty="0" smtClean="0"/>
              <a:t> </a:t>
            </a:r>
            <a:r>
              <a:rPr lang="de-CH" baseline="0" dirty="0" err="1" smtClean="0"/>
              <a:t>to</a:t>
            </a:r>
            <a:r>
              <a:rPr lang="de-CH" baseline="0" dirty="0" smtClean="0"/>
              <a:t> </a:t>
            </a:r>
            <a:r>
              <a:rPr lang="de-CH" baseline="0" dirty="0" err="1" smtClean="0"/>
              <a:t>crops</a:t>
            </a:r>
            <a:r>
              <a:rPr lang="de-CH" baseline="0" dirty="0" smtClean="0"/>
              <a:t>, </a:t>
            </a:r>
            <a:r>
              <a:rPr lang="de-CH" baseline="0" dirty="0" err="1" smtClean="0"/>
              <a:t>houses</a:t>
            </a:r>
            <a:r>
              <a:rPr lang="de-CH" baseline="0" dirty="0" smtClean="0"/>
              <a:t>, </a:t>
            </a:r>
            <a:r>
              <a:rPr lang="de-CH" baseline="0" dirty="0" err="1" smtClean="0"/>
              <a:t>roads</a:t>
            </a:r>
            <a:r>
              <a:rPr lang="de-CH" baseline="0" dirty="0" smtClean="0"/>
              <a:t>, </a:t>
            </a:r>
            <a:r>
              <a:rPr lang="de-CH" baseline="0" dirty="0" err="1" smtClean="0"/>
              <a:t>etc</a:t>
            </a:r>
            <a:endParaRPr lang="de-CH" dirty="0"/>
          </a:p>
        </p:txBody>
      </p:sp>
      <p:sp>
        <p:nvSpPr>
          <p:cNvPr id="4" name="Slide Number Placeholder 3"/>
          <p:cNvSpPr>
            <a:spLocks noGrp="1"/>
          </p:cNvSpPr>
          <p:nvPr>
            <p:ph type="sldNum" sz="quarter" idx="10"/>
          </p:nvPr>
        </p:nvSpPr>
        <p:spPr/>
        <p:txBody>
          <a:bodyPr/>
          <a:lstStyle/>
          <a:p>
            <a:pPr>
              <a:defRPr/>
            </a:pPr>
            <a:fld id="{85E53C40-0441-4BA9-8D30-280F74B636CF}" type="slidenum">
              <a:rPr lang="en-US" altLang="en-US" smtClean="0"/>
              <a:pPr>
                <a:defRPr/>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dirty="0" smtClean="0"/>
              <a:t>The </a:t>
            </a:r>
            <a:r>
              <a:rPr lang="en-GB" dirty="0" err="1" smtClean="0"/>
              <a:t>intial</a:t>
            </a:r>
            <a:r>
              <a:rPr lang="en-GB" dirty="0" smtClean="0"/>
              <a:t> results show that there is more water flowing</a:t>
            </a:r>
            <a:r>
              <a:rPr lang="en-GB" baseline="0" dirty="0" smtClean="0"/>
              <a:t> over the soil surface in the </a:t>
            </a:r>
            <a:r>
              <a:rPr lang="en-GB" baseline="0" dirty="0" err="1" smtClean="0"/>
              <a:t>Tany</a:t>
            </a:r>
            <a:r>
              <a:rPr lang="en-GB" baseline="0" dirty="0" smtClean="0"/>
              <a:t> </a:t>
            </a:r>
            <a:r>
              <a:rPr lang="en-GB" baseline="0" dirty="0" err="1" smtClean="0"/>
              <a:t>Maty</a:t>
            </a:r>
            <a:r>
              <a:rPr lang="en-GB" baseline="0" dirty="0" smtClean="0"/>
              <a:t> sites than in the tree </a:t>
            </a:r>
            <a:r>
              <a:rPr lang="en-GB" baseline="0" dirty="0" err="1" smtClean="0"/>
              <a:t>savoka</a:t>
            </a:r>
            <a:r>
              <a:rPr lang="en-GB" baseline="0" dirty="0" smtClean="0"/>
              <a:t> and forest site</a:t>
            </a:r>
            <a:endParaRPr lang="en-GB" dirty="0" smtClean="0"/>
          </a:p>
        </p:txBody>
      </p:sp>
      <p:sp>
        <p:nvSpPr>
          <p:cNvPr id="113668" name="Slide Number Placeholder 3"/>
          <p:cNvSpPr>
            <a:spLocks noGrp="1"/>
          </p:cNvSpPr>
          <p:nvPr>
            <p:ph type="sldNum" sz="quarter" idx="5"/>
          </p:nvPr>
        </p:nvSpPr>
        <p:spPr bwMode="auto">
          <a:noFill/>
          <a:ln>
            <a:miter lim="800000"/>
            <a:headEnd/>
            <a:tailEnd/>
          </a:ln>
        </p:spPr>
        <p:txBody>
          <a:bodyPr/>
          <a:lstStyle/>
          <a:p>
            <a:fld id="{989ED751-C509-4D92-A0A0-A7FDC9818188}" type="slidenum">
              <a:rPr lang="en-GB" smtClean="0"/>
              <a:pPr/>
              <a:t>32</a:t>
            </a:fld>
            <a:endParaRPr lang="en-GB"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CH" dirty="0" smtClean="0"/>
              <a:t>In </a:t>
            </a:r>
            <a:r>
              <a:rPr lang="de-CH" dirty="0" err="1" smtClean="0"/>
              <a:t>the</a:t>
            </a:r>
            <a:r>
              <a:rPr lang="de-CH" dirty="0" smtClean="0"/>
              <a:t> </a:t>
            </a:r>
            <a:r>
              <a:rPr lang="de-CH" dirty="0" err="1" smtClean="0"/>
              <a:t>forest</a:t>
            </a:r>
            <a:r>
              <a:rPr lang="de-CH" dirty="0" smtClean="0"/>
              <a:t>, </a:t>
            </a:r>
            <a:r>
              <a:rPr lang="de-CH" dirty="0" err="1" smtClean="0"/>
              <a:t>we</a:t>
            </a:r>
            <a:r>
              <a:rPr lang="de-CH" dirty="0" smtClean="0"/>
              <a:t> also</a:t>
            </a:r>
            <a:r>
              <a:rPr lang="de-CH" baseline="0" dirty="0" smtClean="0"/>
              <a:t> </a:t>
            </a:r>
            <a:r>
              <a:rPr lang="de-CH" baseline="0" dirty="0" err="1" smtClean="0"/>
              <a:t>measure</a:t>
            </a:r>
            <a:r>
              <a:rPr lang="de-CH" baseline="0" dirty="0" smtClean="0"/>
              <a:t> </a:t>
            </a:r>
            <a:r>
              <a:rPr lang="de-CH" baseline="0" dirty="0" err="1" smtClean="0"/>
              <a:t>the</a:t>
            </a:r>
            <a:r>
              <a:rPr lang="de-CH" baseline="0" dirty="0" smtClean="0"/>
              <a:t> </a:t>
            </a:r>
            <a:r>
              <a:rPr lang="de-CH" baseline="0" dirty="0" err="1" smtClean="0"/>
              <a:t>amount</a:t>
            </a:r>
            <a:r>
              <a:rPr lang="de-CH" baseline="0" dirty="0" smtClean="0"/>
              <a:t> </a:t>
            </a:r>
            <a:r>
              <a:rPr lang="de-CH" baseline="0" dirty="0" err="1" smtClean="0"/>
              <a:t>of</a:t>
            </a:r>
            <a:r>
              <a:rPr lang="de-CH" baseline="0" dirty="0" smtClean="0"/>
              <a:t> rain </a:t>
            </a:r>
            <a:r>
              <a:rPr lang="de-CH" baseline="0" dirty="0" err="1" smtClean="0"/>
              <a:t>that</a:t>
            </a:r>
            <a:r>
              <a:rPr lang="de-CH" baseline="0" dirty="0" smtClean="0"/>
              <a:t> falls </a:t>
            </a:r>
            <a:r>
              <a:rPr lang="de-CH" baseline="0" dirty="0" err="1" smtClean="0"/>
              <a:t>below</a:t>
            </a:r>
            <a:r>
              <a:rPr lang="de-CH" baseline="0" dirty="0" smtClean="0"/>
              <a:t> </a:t>
            </a:r>
            <a:r>
              <a:rPr lang="de-CH" baseline="0" dirty="0" err="1" smtClean="0"/>
              <a:t>the</a:t>
            </a:r>
            <a:r>
              <a:rPr lang="de-CH" baseline="0" dirty="0" smtClean="0"/>
              <a:t> </a:t>
            </a:r>
            <a:r>
              <a:rPr lang="de-CH" baseline="0" dirty="0" err="1" smtClean="0"/>
              <a:t>tree</a:t>
            </a:r>
            <a:r>
              <a:rPr lang="de-CH" baseline="0" dirty="0" smtClean="0"/>
              <a:t> </a:t>
            </a:r>
            <a:r>
              <a:rPr lang="de-CH" baseline="0" dirty="0" err="1" smtClean="0"/>
              <a:t>canopy</a:t>
            </a:r>
            <a:r>
              <a:rPr lang="de-CH" baseline="0" dirty="0" smtClean="0"/>
              <a:t> </a:t>
            </a:r>
            <a:r>
              <a:rPr lang="de-CH" baseline="0" dirty="0" err="1" smtClean="0"/>
              <a:t>and</a:t>
            </a:r>
            <a:r>
              <a:rPr lang="de-CH" baseline="0" dirty="0" smtClean="0"/>
              <a:t> </a:t>
            </a:r>
            <a:r>
              <a:rPr lang="de-CH" baseline="0" dirty="0" err="1" smtClean="0"/>
              <a:t>thus</a:t>
            </a:r>
            <a:r>
              <a:rPr lang="de-CH" baseline="0" dirty="0" smtClean="0"/>
              <a:t> </a:t>
            </a:r>
            <a:r>
              <a:rPr lang="de-CH" baseline="0" dirty="0" err="1" smtClean="0"/>
              <a:t>how</a:t>
            </a:r>
            <a:r>
              <a:rPr lang="de-CH" baseline="0" dirty="0" smtClean="0"/>
              <a:t> </a:t>
            </a:r>
            <a:r>
              <a:rPr lang="de-CH" baseline="0" dirty="0" err="1" smtClean="0"/>
              <a:t>much</a:t>
            </a:r>
            <a:r>
              <a:rPr lang="de-CH" baseline="0" dirty="0" smtClean="0"/>
              <a:t> </a:t>
            </a:r>
            <a:r>
              <a:rPr lang="de-CH" baseline="0" dirty="0" err="1" smtClean="0"/>
              <a:t>water</a:t>
            </a:r>
            <a:r>
              <a:rPr lang="de-CH" baseline="0" dirty="0" smtClean="0"/>
              <a:t> </a:t>
            </a:r>
            <a:r>
              <a:rPr lang="de-CH" baseline="0" dirty="0" err="1" smtClean="0"/>
              <a:t>evaporates</a:t>
            </a:r>
            <a:r>
              <a:rPr lang="de-CH" baseline="0" dirty="0" smtClean="0"/>
              <a:t> </a:t>
            </a:r>
            <a:r>
              <a:rPr lang="de-CH" baseline="0" dirty="0" err="1" smtClean="0"/>
              <a:t>from</a:t>
            </a:r>
            <a:r>
              <a:rPr lang="de-CH" baseline="0" dirty="0" smtClean="0"/>
              <a:t> </a:t>
            </a:r>
            <a:r>
              <a:rPr lang="de-CH" baseline="0" dirty="0" err="1" smtClean="0"/>
              <a:t>the</a:t>
            </a:r>
            <a:r>
              <a:rPr lang="de-CH" baseline="0" dirty="0" smtClean="0"/>
              <a:t> </a:t>
            </a:r>
            <a:r>
              <a:rPr lang="de-CH" baseline="0" dirty="0" err="1" smtClean="0"/>
              <a:t>leaves</a:t>
            </a:r>
            <a:r>
              <a:rPr lang="de-CH" baseline="0" dirty="0" smtClean="0"/>
              <a:t>, </a:t>
            </a:r>
            <a:r>
              <a:rPr lang="de-CH" baseline="0" dirty="0" err="1" smtClean="0"/>
              <a:t>stems</a:t>
            </a:r>
            <a:r>
              <a:rPr lang="de-CH" baseline="0" dirty="0" smtClean="0"/>
              <a:t> </a:t>
            </a:r>
            <a:r>
              <a:rPr lang="de-CH" baseline="0" dirty="0" err="1" smtClean="0"/>
              <a:t>and</a:t>
            </a:r>
            <a:r>
              <a:rPr lang="de-CH" baseline="0" dirty="0" smtClean="0"/>
              <a:t> </a:t>
            </a:r>
            <a:r>
              <a:rPr lang="de-CH" baseline="0" dirty="0" err="1" smtClean="0"/>
              <a:t>branches</a:t>
            </a:r>
            <a:r>
              <a:rPr lang="de-CH" baseline="0" dirty="0" smtClean="0"/>
              <a:t> </a:t>
            </a:r>
            <a:r>
              <a:rPr lang="de-CH" baseline="0" dirty="0" err="1" smtClean="0"/>
              <a:t>before</a:t>
            </a:r>
            <a:r>
              <a:rPr lang="de-CH" baseline="0" dirty="0" smtClean="0"/>
              <a:t> </a:t>
            </a:r>
            <a:r>
              <a:rPr lang="de-CH" baseline="0" dirty="0" err="1" smtClean="0"/>
              <a:t>it</a:t>
            </a:r>
            <a:r>
              <a:rPr lang="de-CH" baseline="0" dirty="0" smtClean="0"/>
              <a:t> </a:t>
            </a:r>
            <a:r>
              <a:rPr lang="de-CH" baseline="0" dirty="0" err="1" smtClean="0"/>
              <a:t>hits</a:t>
            </a:r>
            <a:r>
              <a:rPr lang="de-CH" baseline="0" dirty="0" smtClean="0"/>
              <a:t> </a:t>
            </a:r>
            <a:r>
              <a:rPr lang="de-CH" baseline="0" dirty="0" err="1" smtClean="0"/>
              <a:t>the</a:t>
            </a:r>
            <a:r>
              <a:rPr lang="de-CH" baseline="0" dirty="0" smtClean="0"/>
              <a:t> </a:t>
            </a:r>
            <a:r>
              <a:rPr lang="de-CH" baseline="0" dirty="0" err="1" smtClean="0"/>
              <a:t>ground</a:t>
            </a:r>
            <a:r>
              <a:rPr lang="de-CH" baseline="0" dirty="0" smtClean="0"/>
              <a:t>. </a:t>
            </a:r>
            <a:r>
              <a:rPr lang="de-CH" baseline="0" dirty="0" err="1" smtClean="0"/>
              <a:t>We</a:t>
            </a:r>
            <a:r>
              <a:rPr lang="de-CH" baseline="0" dirty="0" smtClean="0"/>
              <a:t> </a:t>
            </a:r>
            <a:r>
              <a:rPr lang="de-CH" baseline="0" dirty="0" err="1" smtClean="0"/>
              <a:t>measure</a:t>
            </a:r>
            <a:r>
              <a:rPr lang="de-CH" baseline="0" dirty="0" smtClean="0"/>
              <a:t> </a:t>
            </a:r>
            <a:r>
              <a:rPr lang="de-CH" baseline="0" dirty="0" err="1" smtClean="0"/>
              <a:t>the</a:t>
            </a:r>
            <a:r>
              <a:rPr lang="de-CH" baseline="0" dirty="0" smtClean="0"/>
              <a:t> </a:t>
            </a:r>
            <a:r>
              <a:rPr lang="de-CH" baseline="0" dirty="0" err="1" smtClean="0"/>
              <a:t>rainfall</a:t>
            </a:r>
            <a:r>
              <a:rPr lang="de-CH" baseline="0" dirty="0" smtClean="0"/>
              <a:t> </a:t>
            </a:r>
            <a:r>
              <a:rPr lang="de-CH" baseline="0" dirty="0" err="1" smtClean="0"/>
              <a:t>below</a:t>
            </a:r>
            <a:r>
              <a:rPr lang="de-CH" baseline="0" dirty="0" smtClean="0"/>
              <a:t> </a:t>
            </a:r>
            <a:r>
              <a:rPr lang="de-CH" baseline="0" dirty="0" err="1" smtClean="0"/>
              <a:t>the</a:t>
            </a:r>
            <a:r>
              <a:rPr lang="de-CH" baseline="0" dirty="0" smtClean="0"/>
              <a:t> </a:t>
            </a:r>
            <a:r>
              <a:rPr lang="de-CH" baseline="0" dirty="0" err="1" smtClean="0"/>
              <a:t>canopy</a:t>
            </a:r>
            <a:r>
              <a:rPr lang="de-CH" baseline="0" dirty="0" smtClean="0"/>
              <a:t> </a:t>
            </a:r>
            <a:r>
              <a:rPr lang="de-CH" baseline="0" dirty="0" err="1" smtClean="0"/>
              <a:t>using</a:t>
            </a:r>
            <a:r>
              <a:rPr lang="de-CH" baseline="0" dirty="0" smtClean="0"/>
              <a:t> </a:t>
            </a:r>
            <a:r>
              <a:rPr lang="de-CH" baseline="0" dirty="0" err="1" smtClean="0"/>
              <a:t>gutters</a:t>
            </a:r>
            <a:r>
              <a:rPr lang="de-CH" baseline="0" dirty="0" smtClean="0"/>
              <a:t> </a:t>
            </a:r>
            <a:r>
              <a:rPr lang="de-CH" baseline="0" dirty="0" err="1" smtClean="0"/>
              <a:t>and</a:t>
            </a:r>
            <a:r>
              <a:rPr lang="de-CH" baseline="0" dirty="0" smtClean="0"/>
              <a:t> </a:t>
            </a:r>
            <a:r>
              <a:rPr lang="de-CH" baseline="0" dirty="0" err="1" smtClean="0"/>
              <a:t>raingauges</a:t>
            </a:r>
            <a:r>
              <a:rPr lang="de-CH" baseline="0" dirty="0" smtClean="0"/>
              <a:t> (</a:t>
            </a:r>
            <a:r>
              <a:rPr lang="de-CH" baseline="0" dirty="0" err="1" smtClean="0"/>
              <a:t>gouttière</a:t>
            </a:r>
            <a:r>
              <a:rPr lang="de-CH" baseline="0" dirty="0" smtClean="0"/>
              <a:t> </a:t>
            </a:r>
            <a:r>
              <a:rPr lang="de-CH" baseline="0" dirty="0" err="1" smtClean="0"/>
              <a:t>d‘écoulement</a:t>
            </a:r>
            <a:r>
              <a:rPr lang="de-CH" baseline="0" dirty="0" smtClean="0"/>
              <a:t> </a:t>
            </a:r>
            <a:r>
              <a:rPr lang="de-CH" baseline="0" dirty="0" err="1" smtClean="0"/>
              <a:t>qui</a:t>
            </a:r>
            <a:r>
              <a:rPr lang="de-CH" baseline="0" dirty="0" smtClean="0"/>
              <a:t> </a:t>
            </a:r>
            <a:r>
              <a:rPr lang="de-CH" baseline="0" dirty="0" err="1" smtClean="0"/>
              <a:t>collecte</a:t>
            </a:r>
            <a:r>
              <a:rPr lang="de-CH" baseline="0" dirty="0" smtClean="0"/>
              <a:t> de </a:t>
            </a:r>
            <a:r>
              <a:rPr lang="de-CH" baseline="0" dirty="0" err="1" smtClean="0"/>
              <a:t>l‘eau</a:t>
            </a:r>
            <a:r>
              <a:rPr lang="de-CH" baseline="0" dirty="0" smtClean="0"/>
              <a:t>)</a:t>
            </a:r>
            <a:endParaRPr lang="de-CH" dirty="0"/>
          </a:p>
        </p:txBody>
      </p:sp>
      <p:sp>
        <p:nvSpPr>
          <p:cNvPr id="4" name="Slide Number Placeholder 3"/>
          <p:cNvSpPr>
            <a:spLocks noGrp="1"/>
          </p:cNvSpPr>
          <p:nvPr>
            <p:ph type="sldNum" sz="quarter" idx="10"/>
          </p:nvPr>
        </p:nvSpPr>
        <p:spPr/>
        <p:txBody>
          <a:bodyPr/>
          <a:lstStyle/>
          <a:p>
            <a:pPr>
              <a:defRPr/>
            </a:pPr>
            <a:fld id="{85E53C40-0441-4BA9-8D30-280F74B636CF}" type="slidenum">
              <a:rPr lang="en-US" altLang="en-US" smtClean="0"/>
              <a:pPr>
                <a:defRPr/>
              </a:pPr>
              <a:t>33</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CH" dirty="0" smtClean="0"/>
              <a:t>The </a:t>
            </a:r>
            <a:r>
              <a:rPr lang="de-CH" dirty="0" err="1" smtClean="0"/>
              <a:t>preliminary</a:t>
            </a:r>
            <a:r>
              <a:rPr lang="de-CH" baseline="0" dirty="0" smtClean="0"/>
              <a:t> </a:t>
            </a:r>
            <a:r>
              <a:rPr lang="de-CH" baseline="0" dirty="0" err="1" smtClean="0"/>
              <a:t>measurements</a:t>
            </a:r>
            <a:r>
              <a:rPr lang="de-CH" baseline="0" dirty="0" smtClean="0"/>
              <a:t> </a:t>
            </a:r>
            <a:r>
              <a:rPr lang="de-CH" baseline="0" dirty="0" err="1" smtClean="0"/>
              <a:t>show</a:t>
            </a:r>
            <a:r>
              <a:rPr lang="de-CH" baseline="0" dirty="0" smtClean="0"/>
              <a:t> </a:t>
            </a:r>
            <a:r>
              <a:rPr lang="de-CH" baseline="0" dirty="0" err="1" smtClean="0"/>
              <a:t>that</a:t>
            </a:r>
            <a:r>
              <a:rPr lang="de-CH" baseline="0" dirty="0" smtClean="0"/>
              <a:t> </a:t>
            </a:r>
            <a:r>
              <a:rPr lang="de-CH" baseline="0" dirty="0" err="1" smtClean="0"/>
              <a:t>only</a:t>
            </a:r>
            <a:r>
              <a:rPr lang="de-CH" baseline="0" dirty="0" smtClean="0"/>
              <a:t> 90% </a:t>
            </a:r>
            <a:r>
              <a:rPr lang="de-CH" baseline="0" dirty="0" err="1" smtClean="0"/>
              <a:t>of</a:t>
            </a:r>
            <a:r>
              <a:rPr lang="de-CH" baseline="0" dirty="0" smtClean="0"/>
              <a:t> </a:t>
            </a:r>
            <a:r>
              <a:rPr lang="de-CH" baseline="0" dirty="0" err="1" smtClean="0"/>
              <a:t>the</a:t>
            </a:r>
            <a:r>
              <a:rPr lang="de-CH" baseline="0" dirty="0" smtClean="0"/>
              <a:t> </a:t>
            </a:r>
            <a:r>
              <a:rPr lang="de-CH" baseline="0" dirty="0" err="1" smtClean="0"/>
              <a:t>precipitation</a:t>
            </a:r>
            <a:r>
              <a:rPr lang="de-CH" baseline="0" dirty="0" smtClean="0"/>
              <a:t> </a:t>
            </a:r>
            <a:r>
              <a:rPr lang="de-CH" baseline="0" dirty="0" err="1" smtClean="0"/>
              <a:t>reaches</a:t>
            </a:r>
            <a:r>
              <a:rPr lang="de-CH" baseline="0" dirty="0" smtClean="0"/>
              <a:t> </a:t>
            </a:r>
            <a:r>
              <a:rPr lang="de-CH" baseline="0" dirty="0" err="1" smtClean="0"/>
              <a:t>the</a:t>
            </a:r>
            <a:r>
              <a:rPr lang="de-CH" baseline="0" dirty="0" smtClean="0"/>
              <a:t> </a:t>
            </a:r>
            <a:r>
              <a:rPr lang="de-CH" baseline="0" dirty="0" err="1" smtClean="0"/>
              <a:t>soil</a:t>
            </a:r>
            <a:r>
              <a:rPr lang="de-CH" baseline="0" dirty="0" smtClean="0"/>
              <a:t> </a:t>
            </a:r>
            <a:r>
              <a:rPr lang="de-CH" baseline="0" dirty="0" err="1" smtClean="0"/>
              <a:t>surface</a:t>
            </a:r>
            <a:r>
              <a:rPr lang="de-CH" baseline="0" dirty="0" smtClean="0"/>
              <a:t>. </a:t>
            </a:r>
            <a:r>
              <a:rPr lang="de-CH" baseline="0" dirty="0" err="1" smtClean="0"/>
              <a:t>This</a:t>
            </a:r>
            <a:r>
              <a:rPr lang="de-CH" baseline="0" dirty="0" smtClean="0"/>
              <a:t> </a:t>
            </a:r>
            <a:r>
              <a:rPr lang="de-CH" baseline="0" dirty="0" err="1" smtClean="0"/>
              <a:t>means</a:t>
            </a:r>
            <a:r>
              <a:rPr lang="de-CH" baseline="0" dirty="0" smtClean="0"/>
              <a:t> </a:t>
            </a:r>
            <a:r>
              <a:rPr lang="de-CH" baseline="0" dirty="0" err="1" smtClean="0"/>
              <a:t>that</a:t>
            </a:r>
            <a:r>
              <a:rPr lang="de-CH" baseline="0" dirty="0" smtClean="0"/>
              <a:t> 10% </a:t>
            </a:r>
            <a:r>
              <a:rPr lang="de-CH" baseline="0" dirty="0" err="1" smtClean="0"/>
              <a:t>of</a:t>
            </a:r>
            <a:r>
              <a:rPr lang="de-CH" baseline="0" dirty="0" smtClean="0"/>
              <a:t> </a:t>
            </a:r>
            <a:r>
              <a:rPr lang="de-CH" baseline="0" dirty="0" err="1" smtClean="0"/>
              <a:t>the</a:t>
            </a:r>
            <a:r>
              <a:rPr lang="de-CH" baseline="0" dirty="0" smtClean="0"/>
              <a:t> </a:t>
            </a:r>
            <a:r>
              <a:rPr lang="de-CH" baseline="0" dirty="0" err="1" smtClean="0"/>
              <a:t>water</a:t>
            </a:r>
            <a:r>
              <a:rPr lang="de-CH" baseline="0" dirty="0" smtClean="0"/>
              <a:t> </a:t>
            </a:r>
            <a:r>
              <a:rPr lang="de-CH" baseline="0" dirty="0" err="1" smtClean="0"/>
              <a:t>that</a:t>
            </a:r>
            <a:r>
              <a:rPr lang="de-CH" baseline="0" dirty="0" smtClean="0"/>
              <a:t> falls on </a:t>
            </a:r>
            <a:r>
              <a:rPr lang="de-CH" baseline="0" dirty="0" err="1" smtClean="0"/>
              <a:t>the</a:t>
            </a:r>
            <a:r>
              <a:rPr lang="de-CH" baseline="0" dirty="0" smtClean="0"/>
              <a:t> </a:t>
            </a:r>
            <a:r>
              <a:rPr lang="de-CH" baseline="0" dirty="0" err="1" smtClean="0"/>
              <a:t>tree</a:t>
            </a:r>
            <a:r>
              <a:rPr lang="de-CH" baseline="0" dirty="0" smtClean="0"/>
              <a:t> </a:t>
            </a:r>
            <a:r>
              <a:rPr lang="de-CH" baseline="0" dirty="0" err="1" smtClean="0"/>
              <a:t>canopy</a:t>
            </a:r>
            <a:r>
              <a:rPr lang="de-CH" baseline="0" dirty="0" smtClean="0"/>
              <a:t> </a:t>
            </a:r>
            <a:r>
              <a:rPr lang="de-CH" baseline="0" dirty="0" err="1" smtClean="0"/>
              <a:t>is</a:t>
            </a:r>
            <a:r>
              <a:rPr lang="de-CH" baseline="0" dirty="0" smtClean="0"/>
              <a:t> </a:t>
            </a:r>
            <a:r>
              <a:rPr lang="de-CH" baseline="0" dirty="0" err="1" smtClean="0"/>
              <a:t>evaporated</a:t>
            </a:r>
            <a:r>
              <a:rPr lang="de-CH" baseline="0" dirty="0" smtClean="0"/>
              <a:t> </a:t>
            </a:r>
            <a:r>
              <a:rPr lang="de-CH" baseline="0" dirty="0" err="1" smtClean="0"/>
              <a:t>from</a:t>
            </a:r>
            <a:r>
              <a:rPr lang="de-CH" baseline="0" dirty="0" smtClean="0"/>
              <a:t> </a:t>
            </a:r>
            <a:r>
              <a:rPr lang="de-CH" baseline="0" dirty="0" err="1" smtClean="0"/>
              <a:t>the</a:t>
            </a:r>
            <a:r>
              <a:rPr lang="de-CH" baseline="0" dirty="0" smtClean="0"/>
              <a:t> </a:t>
            </a:r>
            <a:r>
              <a:rPr lang="de-CH" baseline="0" dirty="0" err="1" smtClean="0"/>
              <a:t>wet</a:t>
            </a:r>
            <a:r>
              <a:rPr lang="de-CH" baseline="0" dirty="0" smtClean="0"/>
              <a:t> </a:t>
            </a:r>
            <a:r>
              <a:rPr lang="de-CH" baseline="0" dirty="0" err="1" smtClean="0"/>
              <a:t>leaves</a:t>
            </a:r>
            <a:r>
              <a:rPr lang="de-CH" baseline="0" dirty="0" smtClean="0"/>
              <a:t> </a:t>
            </a:r>
            <a:r>
              <a:rPr lang="de-CH" baseline="0" dirty="0" err="1" smtClean="0"/>
              <a:t>and</a:t>
            </a:r>
            <a:r>
              <a:rPr lang="de-CH" baseline="0" dirty="0" smtClean="0"/>
              <a:t> </a:t>
            </a:r>
            <a:r>
              <a:rPr lang="de-CH" baseline="0" dirty="0" err="1" smtClean="0"/>
              <a:t>branches</a:t>
            </a:r>
            <a:r>
              <a:rPr lang="de-CH" baseline="0" dirty="0" smtClean="0"/>
              <a:t>. The </a:t>
            </a:r>
            <a:r>
              <a:rPr lang="de-CH" baseline="0" dirty="0" err="1" smtClean="0"/>
              <a:t>differences</a:t>
            </a:r>
            <a:r>
              <a:rPr lang="de-CH" baseline="0" dirty="0" smtClean="0"/>
              <a:t> </a:t>
            </a:r>
            <a:r>
              <a:rPr lang="de-CH" baseline="0" dirty="0" err="1" smtClean="0"/>
              <a:t>between</a:t>
            </a:r>
            <a:r>
              <a:rPr lang="de-CH" baseline="0" dirty="0" smtClean="0"/>
              <a:t> </a:t>
            </a:r>
            <a:r>
              <a:rPr lang="de-CH" baseline="0" dirty="0" err="1" smtClean="0"/>
              <a:t>the</a:t>
            </a:r>
            <a:r>
              <a:rPr lang="de-CH" baseline="0" dirty="0" smtClean="0"/>
              <a:t> </a:t>
            </a:r>
            <a:r>
              <a:rPr lang="de-CH" baseline="0" dirty="0" err="1" smtClean="0"/>
              <a:t>forest</a:t>
            </a:r>
            <a:r>
              <a:rPr lang="de-CH" baseline="0" dirty="0" smtClean="0"/>
              <a:t> </a:t>
            </a:r>
            <a:r>
              <a:rPr lang="de-CH" baseline="0" dirty="0" err="1" smtClean="0"/>
              <a:t>and</a:t>
            </a:r>
            <a:r>
              <a:rPr lang="de-CH" baseline="0" dirty="0" smtClean="0"/>
              <a:t> </a:t>
            </a:r>
            <a:r>
              <a:rPr lang="de-CH" baseline="0" dirty="0" err="1" smtClean="0"/>
              <a:t>the</a:t>
            </a:r>
            <a:r>
              <a:rPr lang="de-CH" baseline="0" dirty="0" smtClean="0"/>
              <a:t> </a:t>
            </a:r>
            <a:r>
              <a:rPr lang="de-CH" baseline="0" dirty="0" err="1" smtClean="0"/>
              <a:t>savoka</a:t>
            </a:r>
            <a:r>
              <a:rPr lang="de-CH" baseline="0" dirty="0" smtClean="0"/>
              <a:t> </a:t>
            </a:r>
            <a:r>
              <a:rPr lang="de-CH" baseline="0" dirty="0" err="1" smtClean="0"/>
              <a:t>site</a:t>
            </a:r>
            <a:r>
              <a:rPr lang="de-CH" baseline="0" dirty="0" smtClean="0"/>
              <a:t> </a:t>
            </a:r>
            <a:r>
              <a:rPr lang="de-CH" baseline="0" dirty="0" err="1" smtClean="0"/>
              <a:t>are</a:t>
            </a:r>
            <a:r>
              <a:rPr lang="de-CH" baseline="0" dirty="0" smtClean="0"/>
              <a:t> </a:t>
            </a:r>
            <a:r>
              <a:rPr lang="de-CH" baseline="0" dirty="0" err="1" smtClean="0"/>
              <a:t>small</a:t>
            </a:r>
            <a:r>
              <a:rPr lang="de-CH" baseline="0" dirty="0" smtClean="0"/>
              <a:t>, </a:t>
            </a:r>
            <a:r>
              <a:rPr lang="de-CH" baseline="0" dirty="0" err="1" smtClean="0"/>
              <a:t>except</a:t>
            </a:r>
            <a:r>
              <a:rPr lang="de-CH" baseline="0" dirty="0" smtClean="0"/>
              <a:t> </a:t>
            </a:r>
            <a:r>
              <a:rPr lang="de-CH" baseline="0" dirty="0" err="1" smtClean="0"/>
              <a:t>for</a:t>
            </a:r>
            <a:r>
              <a:rPr lang="de-CH" baseline="0" dirty="0" smtClean="0"/>
              <a:t> </a:t>
            </a:r>
            <a:r>
              <a:rPr lang="de-CH" baseline="0" dirty="0" err="1" smtClean="0"/>
              <a:t>small</a:t>
            </a:r>
            <a:r>
              <a:rPr lang="de-CH" baseline="0" dirty="0" smtClean="0"/>
              <a:t> </a:t>
            </a:r>
            <a:r>
              <a:rPr lang="de-CH" baseline="0" dirty="0" err="1" smtClean="0"/>
              <a:t>events</a:t>
            </a:r>
            <a:endParaRPr lang="de-CH" dirty="0"/>
          </a:p>
        </p:txBody>
      </p:sp>
      <p:sp>
        <p:nvSpPr>
          <p:cNvPr id="4" name="Slide Number Placeholder 3"/>
          <p:cNvSpPr>
            <a:spLocks noGrp="1"/>
          </p:cNvSpPr>
          <p:nvPr>
            <p:ph type="sldNum" sz="quarter" idx="10"/>
          </p:nvPr>
        </p:nvSpPr>
        <p:spPr/>
        <p:txBody>
          <a:bodyPr/>
          <a:lstStyle/>
          <a:p>
            <a:pPr>
              <a:defRPr/>
            </a:pPr>
            <a:fld id="{85E53C40-0441-4BA9-8D30-280F74B636CF}" type="slidenum">
              <a:rPr lang="en-US" altLang="en-US" smtClean="0"/>
              <a:pPr>
                <a:defRPr/>
              </a:pPr>
              <a:t>34</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CH" dirty="0" err="1" smtClean="0"/>
              <a:t>We</a:t>
            </a:r>
            <a:r>
              <a:rPr lang="de-CH" dirty="0" smtClean="0"/>
              <a:t> also </a:t>
            </a:r>
            <a:r>
              <a:rPr lang="de-CH" dirty="0" err="1" smtClean="0"/>
              <a:t>measure</a:t>
            </a:r>
            <a:r>
              <a:rPr lang="de-CH" dirty="0" smtClean="0"/>
              <a:t> </a:t>
            </a:r>
            <a:r>
              <a:rPr lang="de-CH" dirty="0" err="1" smtClean="0"/>
              <a:t>the</a:t>
            </a:r>
            <a:r>
              <a:rPr lang="de-CH" dirty="0" smtClean="0"/>
              <a:t> </a:t>
            </a:r>
            <a:r>
              <a:rPr lang="de-CH" dirty="0" err="1" smtClean="0"/>
              <a:t>amount</a:t>
            </a:r>
            <a:r>
              <a:rPr lang="de-CH" dirty="0" smtClean="0"/>
              <a:t> </a:t>
            </a:r>
            <a:r>
              <a:rPr lang="de-CH" dirty="0" err="1" smtClean="0"/>
              <a:t>of</a:t>
            </a:r>
            <a:r>
              <a:rPr lang="de-CH" dirty="0" smtClean="0"/>
              <a:t> </a:t>
            </a:r>
            <a:r>
              <a:rPr lang="de-CH" dirty="0" err="1" smtClean="0"/>
              <a:t>transpiration</a:t>
            </a:r>
            <a:r>
              <a:rPr lang="de-CH" dirty="0" smtClean="0"/>
              <a:t> </a:t>
            </a:r>
            <a:r>
              <a:rPr lang="de-CH" dirty="0" err="1" smtClean="0"/>
              <a:t>from</a:t>
            </a:r>
            <a:r>
              <a:rPr lang="de-CH" dirty="0" smtClean="0"/>
              <a:t> </a:t>
            </a:r>
            <a:r>
              <a:rPr lang="de-CH" dirty="0" err="1" smtClean="0"/>
              <a:t>the</a:t>
            </a:r>
            <a:r>
              <a:rPr lang="de-CH" baseline="0" dirty="0" smtClean="0"/>
              <a:t> </a:t>
            </a:r>
            <a:r>
              <a:rPr lang="de-CH" baseline="0" dirty="0" err="1" smtClean="0"/>
              <a:t>trees</a:t>
            </a:r>
            <a:r>
              <a:rPr lang="de-CH" baseline="0" dirty="0" smtClean="0"/>
              <a:t> </a:t>
            </a:r>
            <a:r>
              <a:rPr lang="de-CH" baseline="0" dirty="0" err="1" smtClean="0"/>
              <a:t>using</a:t>
            </a:r>
            <a:r>
              <a:rPr lang="de-CH" baseline="0" dirty="0" smtClean="0"/>
              <a:t> </a:t>
            </a:r>
            <a:r>
              <a:rPr lang="de-CH" baseline="0" dirty="0" err="1" smtClean="0"/>
              <a:t>sapflow</a:t>
            </a:r>
            <a:r>
              <a:rPr lang="de-CH" baseline="0" dirty="0" smtClean="0"/>
              <a:t> </a:t>
            </a:r>
            <a:r>
              <a:rPr lang="de-CH" baseline="0" dirty="0" err="1" smtClean="0"/>
              <a:t>sensors</a:t>
            </a:r>
            <a:r>
              <a:rPr lang="de-CH" baseline="0" dirty="0" smtClean="0"/>
              <a:t>. These </a:t>
            </a:r>
            <a:r>
              <a:rPr lang="de-CH" baseline="0" dirty="0" err="1" smtClean="0"/>
              <a:t>sensors</a:t>
            </a:r>
            <a:r>
              <a:rPr lang="de-CH" baseline="0" dirty="0" smtClean="0"/>
              <a:t> </a:t>
            </a:r>
            <a:r>
              <a:rPr lang="de-CH" baseline="0" dirty="0" err="1" smtClean="0"/>
              <a:t>measure</a:t>
            </a:r>
            <a:r>
              <a:rPr lang="de-CH" baseline="0" dirty="0" smtClean="0"/>
              <a:t> </a:t>
            </a:r>
            <a:r>
              <a:rPr lang="de-CH" baseline="0" dirty="0" err="1" smtClean="0"/>
              <a:t>the</a:t>
            </a:r>
            <a:r>
              <a:rPr lang="de-CH" baseline="0" dirty="0" smtClean="0"/>
              <a:t> </a:t>
            </a:r>
            <a:r>
              <a:rPr lang="de-CH" baseline="0" dirty="0" err="1" smtClean="0"/>
              <a:t>temperature</a:t>
            </a:r>
            <a:r>
              <a:rPr lang="de-CH" baseline="0" dirty="0" smtClean="0"/>
              <a:t> </a:t>
            </a:r>
            <a:r>
              <a:rPr lang="de-CH" baseline="0" dirty="0" err="1" smtClean="0"/>
              <a:t>difference</a:t>
            </a:r>
            <a:r>
              <a:rPr lang="de-CH" baseline="0" dirty="0" smtClean="0"/>
              <a:t> in </a:t>
            </a:r>
            <a:r>
              <a:rPr lang="de-CH" baseline="0" dirty="0" err="1" smtClean="0"/>
              <a:t>the</a:t>
            </a:r>
            <a:r>
              <a:rPr lang="de-CH" baseline="0" dirty="0" smtClean="0"/>
              <a:t> </a:t>
            </a:r>
            <a:r>
              <a:rPr lang="de-CH" baseline="0" dirty="0" err="1" smtClean="0"/>
              <a:t>tree</a:t>
            </a:r>
            <a:r>
              <a:rPr lang="de-CH" baseline="0" dirty="0" smtClean="0"/>
              <a:t> </a:t>
            </a:r>
            <a:r>
              <a:rPr lang="de-CH" baseline="0" dirty="0" err="1" smtClean="0"/>
              <a:t>stem</a:t>
            </a:r>
            <a:r>
              <a:rPr lang="de-CH" baseline="0" dirty="0" smtClean="0"/>
              <a:t>, </a:t>
            </a:r>
            <a:r>
              <a:rPr lang="de-CH" baseline="0" dirty="0" err="1" smtClean="0"/>
              <a:t>which</a:t>
            </a:r>
            <a:r>
              <a:rPr lang="de-CH" baseline="0" dirty="0" smtClean="0"/>
              <a:t> </a:t>
            </a:r>
            <a:r>
              <a:rPr lang="de-CH" baseline="0" dirty="0" err="1" smtClean="0"/>
              <a:t>is</a:t>
            </a:r>
            <a:r>
              <a:rPr lang="de-CH" baseline="0" dirty="0" smtClean="0"/>
              <a:t> </a:t>
            </a:r>
            <a:r>
              <a:rPr lang="de-CH" baseline="0" dirty="0" err="1" smtClean="0"/>
              <a:t>related</a:t>
            </a:r>
            <a:r>
              <a:rPr lang="de-CH" baseline="0" dirty="0" smtClean="0"/>
              <a:t> </a:t>
            </a:r>
            <a:r>
              <a:rPr lang="de-CH" baseline="0" dirty="0" err="1" smtClean="0"/>
              <a:t>to</a:t>
            </a:r>
            <a:r>
              <a:rPr lang="de-CH" baseline="0" dirty="0" smtClean="0"/>
              <a:t> </a:t>
            </a:r>
            <a:r>
              <a:rPr lang="de-CH" baseline="0" dirty="0" err="1" smtClean="0"/>
              <a:t>the</a:t>
            </a:r>
            <a:r>
              <a:rPr lang="de-CH" baseline="0" dirty="0" smtClean="0"/>
              <a:t> </a:t>
            </a:r>
            <a:r>
              <a:rPr lang="de-CH" baseline="0" dirty="0" err="1" smtClean="0"/>
              <a:t>velocity</a:t>
            </a:r>
            <a:r>
              <a:rPr lang="de-CH" baseline="0" dirty="0" smtClean="0"/>
              <a:t> </a:t>
            </a:r>
            <a:r>
              <a:rPr lang="de-CH" baseline="0" dirty="0" err="1" smtClean="0"/>
              <a:t>with</a:t>
            </a:r>
            <a:r>
              <a:rPr lang="de-CH" baseline="0" dirty="0" smtClean="0"/>
              <a:t> </a:t>
            </a:r>
            <a:r>
              <a:rPr lang="de-CH" baseline="0" dirty="0" err="1" smtClean="0"/>
              <a:t>which</a:t>
            </a:r>
            <a:r>
              <a:rPr lang="de-CH" baseline="0" dirty="0" smtClean="0"/>
              <a:t> </a:t>
            </a:r>
            <a:r>
              <a:rPr lang="de-CH" baseline="0" dirty="0" err="1" smtClean="0"/>
              <a:t>the</a:t>
            </a:r>
            <a:r>
              <a:rPr lang="de-CH" baseline="0" dirty="0" smtClean="0"/>
              <a:t> </a:t>
            </a:r>
            <a:r>
              <a:rPr lang="de-CH" baseline="0" dirty="0" err="1" smtClean="0"/>
              <a:t>water</a:t>
            </a:r>
            <a:r>
              <a:rPr lang="de-CH" baseline="0" dirty="0" smtClean="0"/>
              <a:t> </a:t>
            </a:r>
            <a:r>
              <a:rPr lang="de-CH" baseline="0" dirty="0" err="1" smtClean="0"/>
              <a:t>moves</a:t>
            </a:r>
            <a:r>
              <a:rPr lang="de-CH" baseline="0" dirty="0" smtClean="0"/>
              <a:t> </a:t>
            </a:r>
            <a:r>
              <a:rPr lang="de-CH" baseline="0" dirty="0" err="1" smtClean="0"/>
              <a:t>through</a:t>
            </a:r>
            <a:r>
              <a:rPr lang="de-CH" baseline="0" dirty="0" smtClean="0"/>
              <a:t> </a:t>
            </a:r>
            <a:r>
              <a:rPr lang="de-CH" baseline="0" dirty="0" err="1" smtClean="0"/>
              <a:t>the</a:t>
            </a:r>
            <a:r>
              <a:rPr lang="de-CH" baseline="0" dirty="0" smtClean="0"/>
              <a:t> </a:t>
            </a:r>
            <a:r>
              <a:rPr lang="de-CH" baseline="0" dirty="0" err="1" smtClean="0"/>
              <a:t>trees</a:t>
            </a:r>
            <a:endParaRPr lang="de-CH" dirty="0"/>
          </a:p>
        </p:txBody>
      </p:sp>
      <p:sp>
        <p:nvSpPr>
          <p:cNvPr id="4" name="Slide Number Placeholder 3"/>
          <p:cNvSpPr>
            <a:spLocks noGrp="1"/>
          </p:cNvSpPr>
          <p:nvPr>
            <p:ph type="sldNum" sz="quarter" idx="10"/>
          </p:nvPr>
        </p:nvSpPr>
        <p:spPr/>
        <p:txBody>
          <a:bodyPr/>
          <a:lstStyle/>
          <a:p>
            <a:pPr>
              <a:defRPr/>
            </a:pPr>
            <a:fld id="{85E53C40-0441-4BA9-8D30-280F74B636CF}" type="slidenum">
              <a:rPr lang="en-US" altLang="en-US" smtClean="0"/>
              <a:pPr>
                <a:defRPr/>
              </a:pPr>
              <a:t>35</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CH" dirty="0" err="1" smtClean="0"/>
              <a:t>We</a:t>
            </a:r>
            <a:r>
              <a:rPr lang="de-CH" dirty="0" smtClean="0"/>
              <a:t> </a:t>
            </a:r>
            <a:r>
              <a:rPr lang="de-CH" dirty="0" err="1" smtClean="0"/>
              <a:t>furthermore</a:t>
            </a:r>
            <a:r>
              <a:rPr lang="de-CH" dirty="0" smtClean="0"/>
              <a:t> </a:t>
            </a:r>
            <a:r>
              <a:rPr lang="de-CH" dirty="0" err="1" smtClean="0"/>
              <a:t>measure</a:t>
            </a:r>
            <a:r>
              <a:rPr lang="de-CH" dirty="0" smtClean="0"/>
              <a:t> </a:t>
            </a:r>
            <a:r>
              <a:rPr lang="de-CH" dirty="0" err="1" smtClean="0"/>
              <a:t>streamflow</a:t>
            </a:r>
            <a:r>
              <a:rPr lang="de-CH" dirty="0" smtClean="0"/>
              <a:t> </a:t>
            </a:r>
            <a:r>
              <a:rPr lang="de-CH" dirty="0" err="1" smtClean="0"/>
              <a:t>and</a:t>
            </a:r>
            <a:r>
              <a:rPr lang="de-CH" baseline="0" dirty="0" smtClean="0"/>
              <a:t> </a:t>
            </a:r>
            <a:r>
              <a:rPr lang="de-CH" baseline="0" dirty="0" err="1" smtClean="0"/>
              <a:t>surface</a:t>
            </a:r>
            <a:r>
              <a:rPr lang="de-CH" baseline="0" dirty="0" smtClean="0"/>
              <a:t> </a:t>
            </a:r>
            <a:r>
              <a:rPr lang="de-CH" baseline="0" dirty="0" err="1" smtClean="0"/>
              <a:t>runoff</a:t>
            </a:r>
            <a:r>
              <a:rPr lang="de-CH" baseline="0" dirty="0" smtClean="0"/>
              <a:t> in a 31 ha </a:t>
            </a:r>
            <a:r>
              <a:rPr lang="de-CH" baseline="0" dirty="0" err="1" smtClean="0"/>
              <a:t>catchment</a:t>
            </a:r>
            <a:r>
              <a:rPr lang="de-CH" baseline="0" dirty="0" smtClean="0"/>
              <a:t>. </a:t>
            </a:r>
            <a:r>
              <a:rPr lang="de-CH" baseline="0" dirty="0" err="1" smtClean="0"/>
              <a:t>This</a:t>
            </a:r>
            <a:r>
              <a:rPr lang="de-CH" baseline="0" dirty="0" smtClean="0"/>
              <a:t> </a:t>
            </a:r>
            <a:r>
              <a:rPr lang="de-CH" baseline="0" dirty="0" err="1" smtClean="0"/>
              <a:t>catchment</a:t>
            </a:r>
            <a:r>
              <a:rPr lang="de-CH" baseline="0" dirty="0" smtClean="0"/>
              <a:t> was </a:t>
            </a:r>
            <a:r>
              <a:rPr lang="de-CH" baseline="0" dirty="0" err="1" smtClean="0"/>
              <a:t>already</a:t>
            </a:r>
            <a:r>
              <a:rPr lang="de-CH" baseline="0" dirty="0" smtClean="0"/>
              <a:t> </a:t>
            </a:r>
            <a:r>
              <a:rPr lang="de-CH" baseline="0" dirty="0" err="1" smtClean="0"/>
              <a:t>studies</a:t>
            </a:r>
            <a:r>
              <a:rPr lang="de-CH" baseline="0" dirty="0" smtClean="0"/>
              <a:t> in </a:t>
            </a:r>
            <a:r>
              <a:rPr lang="de-CH" baseline="0" dirty="0" err="1" smtClean="0"/>
              <a:t>the</a:t>
            </a:r>
            <a:r>
              <a:rPr lang="de-CH" baseline="0" dirty="0" smtClean="0"/>
              <a:t> 1960s. </a:t>
            </a:r>
            <a:r>
              <a:rPr lang="de-CH" baseline="0" dirty="0" err="1" smtClean="0"/>
              <a:t>Comparison</a:t>
            </a:r>
            <a:r>
              <a:rPr lang="de-CH" baseline="0" dirty="0" smtClean="0"/>
              <a:t> </a:t>
            </a:r>
            <a:r>
              <a:rPr lang="de-CH" baseline="0" dirty="0" err="1" smtClean="0"/>
              <a:t>of</a:t>
            </a:r>
            <a:r>
              <a:rPr lang="de-CH" baseline="0" dirty="0" smtClean="0"/>
              <a:t> </a:t>
            </a:r>
            <a:r>
              <a:rPr lang="de-CH" baseline="0" dirty="0" err="1" smtClean="0"/>
              <a:t>our</a:t>
            </a:r>
            <a:r>
              <a:rPr lang="de-CH" baseline="0" dirty="0" smtClean="0"/>
              <a:t> </a:t>
            </a:r>
            <a:r>
              <a:rPr lang="de-CH" baseline="0" dirty="0" err="1" smtClean="0"/>
              <a:t>measurements</a:t>
            </a:r>
            <a:r>
              <a:rPr lang="de-CH" baseline="0" dirty="0" smtClean="0"/>
              <a:t> </a:t>
            </a:r>
            <a:r>
              <a:rPr lang="de-CH" baseline="0" dirty="0" err="1" smtClean="0"/>
              <a:t>with</a:t>
            </a:r>
            <a:r>
              <a:rPr lang="de-CH" baseline="0" dirty="0" smtClean="0"/>
              <a:t> </a:t>
            </a:r>
            <a:r>
              <a:rPr lang="de-CH" baseline="0" dirty="0" err="1" smtClean="0"/>
              <a:t>the</a:t>
            </a:r>
            <a:r>
              <a:rPr lang="de-CH" baseline="0" dirty="0" smtClean="0"/>
              <a:t> </a:t>
            </a:r>
            <a:r>
              <a:rPr lang="de-CH" baseline="0" dirty="0" err="1" smtClean="0"/>
              <a:t>historic</a:t>
            </a:r>
            <a:r>
              <a:rPr lang="de-CH" baseline="0" dirty="0" smtClean="0"/>
              <a:t> </a:t>
            </a:r>
            <a:r>
              <a:rPr lang="de-CH" baseline="0" dirty="0" err="1" smtClean="0"/>
              <a:t>measurements</a:t>
            </a:r>
            <a:r>
              <a:rPr lang="de-CH" baseline="0" dirty="0" smtClean="0"/>
              <a:t> will </a:t>
            </a:r>
            <a:r>
              <a:rPr lang="de-CH" baseline="0" dirty="0" err="1" smtClean="0"/>
              <a:t>show</a:t>
            </a:r>
            <a:r>
              <a:rPr lang="de-CH" baseline="0" dirty="0" smtClean="0"/>
              <a:t> </a:t>
            </a:r>
            <a:r>
              <a:rPr lang="de-CH" baseline="0" dirty="0" err="1" smtClean="0"/>
              <a:t>if</a:t>
            </a:r>
            <a:r>
              <a:rPr lang="de-CH" baseline="0" dirty="0" smtClean="0"/>
              <a:t> </a:t>
            </a:r>
            <a:r>
              <a:rPr lang="de-CH" baseline="0" dirty="0" err="1" smtClean="0"/>
              <a:t>there</a:t>
            </a:r>
            <a:r>
              <a:rPr lang="de-CH" baseline="0" dirty="0" smtClean="0"/>
              <a:t> </a:t>
            </a:r>
            <a:r>
              <a:rPr lang="de-CH" baseline="0" dirty="0" err="1" smtClean="0"/>
              <a:t>have</a:t>
            </a:r>
            <a:r>
              <a:rPr lang="de-CH" baseline="0" dirty="0" smtClean="0"/>
              <a:t> </a:t>
            </a:r>
            <a:r>
              <a:rPr lang="de-CH" baseline="0" dirty="0" err="1" smtClean="0"/>
              <a:t>beeb</a:t>
            </a:r>
            <a:r>
              <a:rPr lang="de-CH" baseline="0" dirty="0" smtClean="0"/>
              <a:t> </a:t>
            </a:r>
            <a:r>
              <a:rPr lang="de-CH" baseline="0" dirty="0" err="1" smtClean="0"/>
              <a:t>any</a:t>
            </a:r>
            <a:r>
              <a:rPr lang="de-CH" baseline="0" dirty="0" smtClean="0"/>
              <a:t> </a:t>
            </a:r>
            <a:r>
              <a:rPr lang="de-CH" baseline="0" dirty="0" err="1" smtClean="0"/>
              <a:t>changes</a:t>
            </a:r>
            <a:r>
              <a:rPr lang="de-CH" baseline="0" dirty="0" smtClean="0"/>
              <a:t> in </a:t>
            </a:r>
            <a:r>
              <a:rPr lang="de-CH" baseline="0" dirty="0" err="1" smtClean="0"/>
              <a:t>the</a:t>
            </a:r>
            <a:r>
              <a:rPr lang="de-CH" baseline="0" dirty="0" smtClean="0"/>
              <a:t> </a:t>
            </a:r>
            <a:r>
              <a:rPr lang="de-CH" baseline="0" dirty="0" err="1" smtClean="0"/>
              <a:t>hydrological</a:t>
            </a:r>
            <a:r>
              <a:rPr lang="de-CH" baseline="0" dirty="0" smtClean="0"/>
              <a:t> </a:t>
            </a:r>
            <a:r>
              <a:rPr lang="de-CH" baseline="0" dirty="0" err="1" smtClean="0"/>
              <a:t>functioning</a:t>
            </a:r>
            <a:r>
              <a:rPr lang="de-CH" baseline="0" dirty="0" smtClean="0"/>
              <a:t> </a:t>
            </a:r>
            <a:r>
              <a:rPr lang="de-CH" baseline="0" dirty="0" err="1" smtClean="0"/>
              <a:t>of</a:t>
            </a:r>
            <a:r>
              <a:rPr lang="de-CH" baseline="0" dirty="0" smtClean="0"/>
              <a:t> </a:t>
            </a:r>
            <a:r>
              <a:rPr lang="de-CH" baseline="0" dirty="0" err="1" smtClean="0"/>
              <a:t>the</a:t>
            </a:r>
            <a:r>
              <a:rPr lang="de-CH" baseline="0" dirty="0" smtClean="0"/>
              <a:t> </a:t>
            </a:r>
            <a:r>
              <a:rPr lang="de-CH" baseline="0" dirty="0" err="1" smtClean="0"/>
              <a:t>catchment</a:t>
            </a:r>
            <a:r>
              <a:rPr lang="de-CH" baseline="0" dirty="0" smtClean="0"/>
              <a:t> in </a:t>
            </a:r>
            <a:r>
              <a:rPr lang="de-CH" baseline="0" dirty="0" err="1" smtClean="0"/>
              <a:t>the</a:t>
            </a:r>
            <a:r>
              <a:rPr lang="de-CH" baseline="0" dirty="0" smtClean="0"/>
              <a:t> </a:t>
            </a:r>
            <a:r>
              <a:rPr lang="de-CH" baseline="0" dirty="0" err="1" smtClean="0"/>
              <a:t>past</a:t>
            </a:r>
            <a:r>
              <a:rPr lang="de-CH" baseline="0" dirty="0" smtClean="0"/>
              <a:t> 50 </a:t>
            </a:r>
            <a:r>
              <a:rPr lang="de-CH" baseline="0" dirty="0" err="1" smtClean="0"/>
              <a:t>years</a:t>
            </a:r>
            <a:r>
              <a:rPr lang="de-CH" baseline="0" dirty="0" smtClean="0"/>
              <a:t>.</a:t>
            </a:r>
          </a:p>
          <a:p>
            <a:endParaRPr lang="de-CH" baseline="0" dirty="0" smtClean="0"/>
          </a:p>
          <a:p>
            <a:r>
              <a:rPr lang="de-CH" baseline="0" dirty="0" smtClean="0"/>
              <a:t>[</a:t>
            </a:r>
            <a:r>
              <a:rPr lang="de-CH" baseline="0" dirty="0" err="1" smtClean="0"/>
              <a:t>make</a:t>
            </a:r>
            <a:r>
              <a:rPr lang="de-CH" baseline="0" dirty="0" smtClean="0"/>
              <a:t> </a:t>
            </a:r>
            <a:r>
              <a:rPr lang="de-CH" baseline="0" dirty="0" err="1" smtClean="0"/>
              <a:t>sure</a:t>
            </a:r>
            <a:r>
              <a:rPr lang="de-CH" baseline="0" dirty="0" smtClean="0"/>
              <a:t> </a:t>
            </a:r>
            <a:r>
              <a:rPr lang="de-CH" baseline="0" dirty="0" err="1" smtClean="0"/>
              <a:t>to</a:t>
            </a:r>
            <a:r>
              <a:rPr lang="de-CH" baseline="0" dirty="0" smtClean="0"/>
              <a:t> </a:t>
            </a:r>
            <a:r>
              <a:rPr lang="de-CH" baseline="0" dirty="0" err="1" smtClean="0"/>
              <a:t>ask</a:t>
            </a:r>
            <a:r>
              <a:rPr lang="de-CH" baseline="0" dirty="0" smtClean="0"/>
              <a:t> </a:t>
            </a:r>
            <a:r>
              <a:rPr lang="de-CH" baseline="0" dirty="0" err="1" smtClean="0"/>
              <a:t>if</a:t>
            </a:r>
            <a:r>
              <a:rPr lang="de-CH" baseline="0" dirty="0" smtClean="0"/>
              <a:t> </a:t>
            </a:r>
            <a:r>
              <a:rPr lang="de-CH" baseline="0" dirty="0" err="1" smtClean="0"/>
              <a:t>anyone</a:t>
            </a:r>
            <a:r>
              <a:rPr lang="de-CH" baseline="0" dirty="0" smtClean="0"/>
              <a:t> </a:t>
            </a:r>
            <a:r>
              <a:rPr lang="de-CH" baseline="0" dirty="0" err="1" smtClean="0"/>
              <a:t>knows</a:t>
            </a:r>
            <a:r>
              <a:rPr lang="de-CH" baseline="0" dirty="0" smtClean="0"/>
              <a:t> </a:t>
            </a:r>
            <a:r>
              <a:rPr lang="de-CH" baseline="0" dirty="0" err="1" smtClean="0"/>
              <a:t>anything</a:t>
            </a:r>
            <a:r>
              <a:rPr lang="de-CH" baseline="0" dirty="0" smtClean="0"/>
              <a:t> </a:t>
            </a:r>
            <a:r>
              <a:rPr lang="de-CH" baseline="0" dirty="0" err="1" smtClean="0"/>
              <a:t>about</a:t>
            </a:r>
            <a:r>
              <a:rPr lang="de-CH" baseline="0" dirty="0" smtClean="0"/>
              <a:t> </a:t>
            </a:r>
            <a:r>
              <a:rPr lang="de-CH" baseline="0" dirty="0" err="1" smtClean="0"/>
              <a:t>the</a:t>
            </a:r>
            <a:r>
              <a:rPr lang="de-CH" baseline="0" dirty="0" smtClean="0"/>
              <a:t> </a:t>
            </a:r>
            <a:r>
              <a:rPr lang="de-CH" baseline="0" dirty="0" err="1" smtClean="0"/>
              <a:t>Baily</a:t>
            </a:r>
            <a:r>
              <a:rPr lang="de-CH" baseline="0" dirty="0" smtClean="0"/>
              <a:t> </a:t>
            </a:r>
            <a:r>
              <a:rPr lang="de-CH" baseline="0" dirty="0" err="1" smtClean="0"/>
              <a:t>study</a:t>
            </a:r>
            <a:r>
              <a:rPr lang="de-CH" baseline="0" dirty="0" smtClean="0"/>
              <a:t> – </a:t>
            </a:r>
            <a:r>
              <a:rPr lang="de-CH" baseline="0" dirty="0" err="1" smtClean="0"/>
              <a:t>does</a:t>
            </a:r>
            <a:r>
              <a:rPr lang="de-CH" baseline="0" dirty="0" smtClean="0"/>
              <a:t> </a:t>
            </a:r>
            <a:r>
              <a:rPr lang="de-CH" baseline="0" dirty="0" err="1" smtClean="0"/>
              <a:t>someone</a:t>
            </a:r>
            <a:r>
              <a:rPr lang="de-CH" baseline="0" dirty="0" smtClean="0"/>
              <a:t> </a:t>
            </a:r>
            <a:r>
              <a:rPr lang="de-CH" baseline="0" dirty="0" err="1" smtClean="0"/>
              <a:t>have</a:t>
            </a:r>
            <a:r>
              <a:rPr lang="de-CH" baseline="0" dirty="0" smtClean="0"/>
              <a:t> </a:t>
            </a:r>
            <a:r>
              <a:rPr lang="de-CH" baseline="0" dirty="0" err="1" smtClean="0"/>
              <a:t>the</a:t>
            </a:r>
            <a:r>
              <a:rPr lang="de-CH" baseline="0" dirty="0" smtClean="0"/>
              <a:t> </a:t>
            </a:r>
            <a:r>
              <a:rPr lang="de-CH" baseline="0" dirty="0" err="1" smtClean="0"/>
              <a:t>data</a:t>
            </a:r>
            <a:r>
              <a:rPr lang="de-CH" baseline="0" dirty="0" smtClean="0"/>
              <a:t>?]</a:t>
            </a:r>
            <a:endParaRPr lang="de-CH" dirty="0"/>
          </a:p>
        </p:txBody>
      </p:sp>
      <p:sp>
        <p:nvSpPr>
          <p:cNvPr id="4" name="Slide Number Placeholder 3"/>
          <p:cNvSpPr>
            <a:spLocks noGrp="1"/>
          </p:cNvSpPr>
          <p:nvPr>
            <p:ph type="sldNum" sz="quarter" idx="10"/>
          </p:nvPr>
        </p:nvSpPr>
        <p:spPr/>
        <p:txBody>
          <a:bodyPr/>
          <a:lstStyle/>
          <a:p>
            <a:pPr>
              <a:defRPr/>
            </a:pPr>
            <a:fld id="{85E53C40-0441-4BA9-8D30-280F74B636CF}" type="slidenum">
              <a:rPr lang="en-US" altLang="en-US" smtClean="0"/>
              <a:pPr>
                <a:defRPr/>
              </a:pPr>
              <a:t>36</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114692" name="Slide Number Placeholder 3"/>
          <p:cNvSpPr>
            <a:spLocks noGrp="1"/>
          </p:cNvSpPr>
          <p:nvPr>
            <p:ph type="sldNum" sz="quarter" idx="5"/>
          </p:nvPr>
        </p:nvSpPr>
        <p:spPr bwMode="auto">
          <a:noFill/>
          <a:ln>
            <a:miter lim="800000"/>
            <a:headEnd/>
            <a:tailEnd/>
          </a:ln>
        </p:spPr>
        <p:txBody>
          <a:bodyPr/>
          <a:lstStyle/>
          <a:p>
            <a:fld id="{549D0C85-C790-4608-8404-16B50F884A34}" type="slidenum">
              <a:rPr lang="en-GB" smtClean="0"/>
              <a:pPr/>
              <a:t>37</a:t>
            </a:fld>
            <a:endParaRPr lang="en-GB"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CH" dirty="0" err="1" smtClean="0"/>
              <a:t>Our</a:t>
            </a:r>
            <a:r>
              <a:rPr lang="de-CH" dirty="0" smtClean="0"/>
              <a:t> </a:t>
            </a:r>
            <a:r>
              <a:rPr lang="de-CH" dirty="0" err="1" smtClean="0"/>
              <a:t>conclusions</a:t>
            </a:r>
            <a:r>
              <a:rPr lang="de-CH" dirty="0" smtClean="0"/>
              <a:t> </a:t>
            </a:r>
            <a:r>
              <a:rPr lang="de-CH" dirty="0" err="1" smtClean="0"/>
              <a:t>area</a:t>
            </a:r>
            <a:r>
              <a:rPr lang="de-CH" dirty="0" smtClean="0"/>
              <a:t> </a:t>
            </a:r>
            <a:r>
              <a:rPr lang="de-CH" dirty="0" err="1" smtClean="0"/>
              <a:t>that</a:t>
            </a:r>
            <a:r>
              <a:rPr lang="de-CH" dirty="0" smtClean="0"/>
              <a:t>:</a:t>
            </a:r>
            <a:endParaRPr lang="de-CH" dirty="0"/>
          </a:p>
        </p:txBody>
      </p:sp>
      <p:sp>
        <p:nvSpPr>
          <p:cNvPr id="4" name="Slide Number Placeholder 3"/>
          <p:cNvSpPr>
            <a:spLocks noGrp="1"/>
          </p:cNvSpPr>
          <p:nvPr>
            <p:ph type="sldNum" sz="quarter" idx="10"/>
          </p:nvPr>
        </p:nvSpPr>
        <p:spPr/>
        <p:txBody>
          <a:bodyPr/>
          <a:lstStyle/>
          <a:p>
            <a:pPr>
              <a:defRPr/>
            </a:pPr>
            <a:fld id="{85E53C40-0441-4BA9-8D30-280F74B636CF}" type="slidenum">
              <a:rPr lang="en-US" altLang="en-US" smtClean="0"/>
              <a:pPr>
                <a:defRPr/>
              </a:pPr>
              <a:t>38</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CH" dirty="0" err="1" smtClean="0"/>
              <a:t>We</a:t>
            </a:r>
            <a:r>
              <a:rPr lang="de-CH" dirty="0" smtClean="0"/>
              <a:t> </a:t>
            </a:r>
            <a:r>
              <a:rPr lang="de-CH" dirty="0" err="1" smtClean="0"/>
              <a:t>couldn‘t</a:t>
            </a:r>
            <a:r>
              <a:rPr lang="de-CH" dirty="0" smtClean="0"/>
              <a:t> do </a:t>
            </a:r>
            <a:r>
              <a:rPr lang="de-CH" dirty="0" err="1" smtClean="0"/>
              <a:t>this</a:t>
            </a:r>
            <a:r>
              <a:rPr lang="de-CH" dirty="0" smtClean="0"/>
              <a:t> </a:t>
            </a:r>
            <a:r>
              <a:rPr lang="de-CH" dirty="0" err="1" smtClean="0"/>
              <a:t>work</a:t>
            </a:r>
            <a:r>
              <a:rPr lang="de-CH" dirty="0" smtClean="0"/>
              <a:t> </a:t>
            </a:r>
            <a:r>
              <a:rPr lang="de-CH" dirty="0" err="1" smtClean="0"/>
              <a:t>without</a:t>
            </a:r>
            <a:r>
              <a:rPr lang="de-CH" baseline="0" dirty="0" smtClean="0"/>
              <a:t> </a:t>
            </a:r>
            <a:r>
              <a:rPr lang="de-CH" baseline="0" dirty="0" err="1" smtClean="0"/>
              <a:t>the</a:t>
            </a:r>
            <a:r>
              <a:rPr lang="de-CH" baseline="0" dirty="0" smtClean="0"/>
              <a:t> </a:t>
            </a:r>
            <a:r>
              <a:rPr lang="de-CH" baseline="0" dirty="0" err="1" smtClean="0"/>
              <a:t>help</a:t>
            </a:r>
            <a:r>
              <a:rPr lang="de-CH" baseline="0" dirty="0" smtClean="0"/>
              <a:t> </a:t>
            </a:r>
            <a:r>
              <a:rPr lang="de-CH" baseline="0" dirty="0" err="1" smtClean="0"/>
              <a:t>of</a:t>
            </a:r>
            <a:r>
              <a:rPr lang="de-CH" baseline="0" dirty="0" smtClean="0"/>
              <a:t> </a:t>
            </a:r>
            <a:r>
              <a:rPr lang="de-CH" baseline="0" dirty="0" err="1" smtClean="0"/>
              <a:t>many</a:t>
            </a:r>
            <a:r>
              <a:rPr lang="de-CH" baseline="0" dirty="0" smtClean="0"/>
              <a:t> </a:t>
            </a:r>
            <a:r>
              <a:rPr lang="de-CH" baseline="0" dirty="0" err="1" smtClean="0"/>
              <a:t>people</a:t>
            </a:r>
            <a:r>
              <a:rPr lang="de-CH" baseline="0" dirty="0" smtClean="0"/>
              <a:t>, in </a:t>
            </a:r>
            <a:r>
              <a:rPr lang="de-CH" baseline="0" dirty="0" err="1" smtClean="0"/>
              <a:t>particular</a:t>
            </a:r>
            <a:r>
              <a:rPr lang="de-CH" baseline="0" dirty="0" smtClean="0"/>
              <a:t> </a:t>
            </a:r>
            <a:r>
              <a:rPr lang="de-CH" baseline="0" dirty="0" err="1" smtClean="0"/>
              <a:t>our</a:t>
            </a:r>
            <a:r>
              <a:rPr lang="de-CH" baseline="0" dirty="0" smtClean="0"/>
              <a:t> </a:t>
            </a:r>
            <a:r>
              <a:rPr lang="de-CH" baseline="0" dirty="0" err="1" smtClean="0"/>
              <a:t>local</a:t>
            </a:r>
            <a:r>
              <a:rPr lang="de-CH" baseline="0" dirty="0" smtClean="0"/>
              <a:t> </a:t>
            </a:r>
            <a:r>
              <a:rPr lang="de-CH" baseline="0" dirty="0" err="1" smtClean="0"/>
              <a:t>team</a:t>
            </a:r>
            <a:r>
              <a:rPr lang="de-CH" baseline="0" dirty="0" smtClean="0"/>
              <a:t> </a:t>
            </a:r>
            <a:r>
              <a:rPr lang="de-CH" baseline="0" dirty="0" err="1" smtClean="0"/>
              <a:t>and</a:t>
            </a:r>
            <a:r>
              <a:rPr lang="de-CH" baseline="0" dirty="0" smtClean="0"/>
              <a:t> </a:t>
            </a:r>
            <a:r>
              <a:rPr lang="de-CH" baseline="0" dirty="0" err="1" smtClean="0"/>
              <a:t>the</a:t>
            </a:r>
            <a:r>
              <a:rPr lang="de-CH" baseline="0" dirty="0" smtClean="0"/>
              <a:t> </a:t>
            </a:r>
            <a:r>
              <a:rPr lang="de-CH" baseline="0" dirty="0" err="1" smtClean="0"/>
              <a:t>valuable</a:t>
            </a:r>
            <a:r>
              <a:rPr lang="de-CH" baseline="0" dirty="0" smtClean="0"/>
              <a:t> </a:t>
            </a:r>
            <a:r>
              <a:rPr lang="de-CH" baseline="0" dirty="0" err="1" smtClean="0"/>
              <a:t>support</a:t>
            </a:r>
            <a:r>
              <a:rPr lang="de-CH" baseline="0" dirty="0" smtClean="0"/>
              <a:t> </a:t>
            </a:r>
            <a:r>
              <a:rPr lang="de-CH" baseline="0" dirty="0" err="1" smtClean="0"/>
              <a:t>of</a:t>
            </a:r>
            <a:r>
              <a:rPr lang="de-CH" baseline="0" dirty="0" smtClean="0"/>
              <a:t> </a:t>
            </a:r>
            <a:r>
              <a:rPr lang="de-CH" baseline="0" dirty="0" err="1" smtClean="0"/>
              <a:t>the</a:t>
            </a:r>
            <a:r>
              <a:rPr lang="de-CH" baseline="0" dirty="0" smtClean="0"/>
              <a:t> </a:t>
            </a:r>
            <a:r>
              <a:rPr lang="de-CH" baseline="0" dirty="0" err="1" smtClean="0"/>
              <a:t>mitsinsjo</a:t>
            </a:r>
            <a:r>
              <a:rPr lang="de-CH" baseline="0" dirty="0" smtClean="0"/>
              <a:t> </a:t>
            </a:r>
            <a:r>
              <a:rPr lang="de-CH" baseline="0" dirty="0" err="1" smtClean="0"/>
              <a:t>staff</a:t>
            </a:r>
            <a:r>
              <a:rPr lang="de-CH" baseline="0" dirty="0" smtClean="0"/>
              <a:t>. </a:t>
            </a:r>
            <a:r>
              <a:rPr lang="de-CH" baseline="0" dirty="0" err="1" smtClean="0"/>
              <a:t>Funding</a:t>
            </a:r>
            <a:r>
              <a:rPr lang="de-CH" baseline="0" dirty="0" smtClean="0"/>
              <a:t> </a:t>
            </a:r>
            <a:r>
              <a:rPr lang="de-CH" baseline="0" dirty="0" err="1" smtClean="0"/>
              <a:t>for</a:t>
            </a:r>
            <a:r>
              <a:rPr lang="de-CH" baseline="0" dirty="0" smtClean="0"/>
              <a:t> </a:t>
            </a:r>
            <a:r>
              <a:rPr lang="de-CH" baseline="0" dirty="0" err="1" smtClean="0"/>
              <a:t>this</a:t>
            </a:r>
            <a:r>
              <a:rPr lang="de-CH" baseline="0" dirty="0" smtClean="0"/>
              <a:t> </a:t>
            </a:r>
            <a:r>
              <a:rPr lang="de-CH" baseline="0" dirty="0" err="1" smtClean="0"/>
              <a:t>work</a:t>
            </a:r>
            <a:r>
              <a:rPr lang="de-CH" baseline="0" dirty="0" smtClean="0"/>
              <a:t> </a:t>
            </a:r>
            <a:r>
              <a:rPr lang="de-CH" baseline="0" dirty="0" err="1" smtClean="0"/>
              <a:t>is</a:t>
            </a:r>
            <a:r>
              <a:rPr lang="de-CH" baseline="0" dirty="0" smtClean="0"/>
              <a:t> </a:t>
            </a:r>
            <a:r>
              <a:rPr lang="de-CH" baseline="0" dirty="0" err="1" smtClean="0"/>
              <a:t>provided</a:t>
            </a:r>
            <a:r>
              <a:rPr lang="de-CH" baseline="0" dirty="0" smtClean="0"/>
              <a:t> </a:t>
            </a:r>
            <a:r>
              <a:rPr lang="de-CH" baseline="0" dirty="0" err="1" smtClean="0"/>
              <a:t>by</a:t>
            </a:r>
            <a:r>
              <a:rPr lang="de-CH" baseline="0" dirty="0" smtClean="0"/>
              <a:t> </a:t>
            </a:r>
            <a:r>
              <a:rPr lang="de-CH" baseline="0" dirty="0" err="1" smtClean="0"/>
              <a:t>espa</a:t>
            </a:r>
            <a:endParaRPr lang="de-CH" dirty="0"/>
          </a:p>
        </p:txBody>
      </p:sp>
      <p:sp>
        <p:nvSpPr>
          <p:cNvPr id="4" name="Slide Number Placeholder 3"/>
          <p:cNvSpPr>
            <a:spLocks noGrp="1"/>
          </p:cNvSpPr>
          <p:nvPr>
            <p:ph type="sldNum" sz="quarter" idx="10"/>
          </p:nvPr>
        </p:nvSpPr>
        <p:spPr/>
        <p:txBody>
          <a:bodyPr/>
          <a:lstStyle/>
          <a:p>
            <a:pPr>
              <a:defRPr/>
            </a:pPr>
            <a:fld id="{85E53C40-0441-4BA9-8D30-280F74B636CF}" type="slidenum">
              <a:rPr lang="en-US" altLang="en-US" smtClean="0"/>
              <a:pPr>
                <a:defRPr/>
              </a:pPr>
              <a:t>39</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CH" dirty="0" err="1" smtClean="0"/>
              <a:t>We</a:t>
            </a:r>
            <a:r>
              <a:rPr lang="de-CH" dirty="0" smtClean="0"/>
              <a:t> will </a:t>
            </a:r>
            <a:r>
              <a:rPr lang="de-CH" dirty="0" err="1" smtClean="0"/>
              <a:t>now</a:t>
            </a:r>
            <a:r>
              <a:rPr lang="de-CH" dirty="0" smtClean="0"/>
              <a:t> </a:t>
            </a:r>
            <a:r>
              <a:rPr lang="de-CH" dirty="0" err="1" smtClean="0"/>
              <a:t>go</a:t>
            </a:r>
            <a:r>
              <a:rPr lang="de-CH" dirty="0" smtClean="0"/>
              <a:t> </a:t>
            </a:r>
            <a:r>
              <a:rPr lang="de-CH" dirty="0" err="1" smtClean="0"/>
              <a:t>to</a:t>
            </a:r>
            <a:r>
              <a:rPr lang="de-CH" dirty="0" smtClean="0"/>
              <a:t> </a:t>
            </a:r>
            <a:r>
              <a:rPr lang="de-CH" dirty="0" err="1" smtClean="0"/>
              <a:t>the</a:t>
            </a:r>
            <a:r>
              <a:rPr lang="de-CH" dirty="0" smtClean="0"/>
              <a:t> </a:t>
            </a:r>
            <a:r>
              <a:rPr lang="de-CH" dirty="0" err="1" smtClean="0"/>
              <a:t>tany</a:t>
            </a:r>
            <a:r>
              <a:rPr lang="de-CH" dirty="0" smtClean="0"/>
              <a:t> </a:t>
            </a:r>
            <a:r>
              <a:rPr lang="de-CH" dirty="0" err="1" smtClean="0"/>
              <a:t>maty</a:t>
            </a:r>
            <a:r>
              <a:rPr lang="de-CH" dirty="0" smtClean="0"/>
              <a:t> </a:t>
            </a:r>
            <a:r>
              <a:rPr lang="de-CH" dirty="0" err="1" smtClean="0"/>
              <a:t>research</a:t>
            </a:r>
            <a:r>
              <a:rPr lang="de-CH" baseline="0" dirty="0" smtClean="0"/>
              <a:t> </a:t>
            </a:r>
            <a:r>
              <a:rPr lang="de-CH" baseline="0" dirty="0" err="1" smtClean="0"/>
              <a:t>plots</a:t>
            </a:r>
            <a:r>
              <a:rPr lang="de-CH" baseline="0" dirty="0" smtClean="0"/>
              <a:t> </a:t>
            </a:r>
            <a:r>
              <a:rPr lang="de-CH" baseline="0" dirty="0" err="1" smtClean="0"/>
              <a:t>to</a:t>
            </a:r>
            <a:r>
              <a:rPr lang="de-CH" baseline="0" dirty="0" smtClean="0"/>
              <a:t> </a:t>
            </a:r>
            <a:r>
              <a:rPr lang="de-CH" baseline="0" dirty="0" err="1" smtClean="0"/>
              <a:t>visit</a:t>
            </a:r>
            <a:r>
              <a:rPr lang="de-CH" baseline="0" dirty="0" smtClean="0"/>
              <a:t> </a:t>
            </a:r>
            <a:r>
              <a:rPr lang="de-CH" baseline="0" dirty="0" err="1" smtClean="0"/>
              <a:t>some</a:t>
            </a:r>
            <a:r>
              <a:rPr lang="de-CH" baseline="0" dirty="0" smtClean="0"/>
              <a:t> </a:t>
            </a:r>
            <a:r>
              <a:rPr lang="de-CH" baseline="0" dirty="0" err="1" smtClean="0"/>
              <a:t>of</a:t>
            </a:r>
            <a:r>
              <a:rPr lang="de-CH" baseline="0" dirty="0" smtClean="0"/>
              <a:t> </a:t>
            </a:r>
            <a:r>
              <a:rPr lang="de-CH" baseline="0" dirty="0" err="1" smtClean="0"/>
              <a:t>the</a:t>
            </a:r>
            <a:r>
              <a:rPr lang="de-CH" baseline="0" dirty="0" smtClean="0"/>
              <a:t> </a:t>
            </a:r>
            <a:r>
              <a:rPr lang="de-CH" baseline="0" dirty="0" err="1" smtClean="0"/>
              <a:t>work</a:t>
            </a:r>
            <a:r>
              <a:rPr lang="de-CH" baseline="0" dirty="0" smtClean="0"/>
              <a:t> </a:t>
            </a:r>
            <a:r>
              <a:rPr lang="de-CH" baseline="0" dirty="0" err="1" smtClean="0"/>
              <a:t>that</a:t>
            </a:r>
            <a:r>
              <a:rPr lang="de-CH" baseline="0" dirty="0" smtClean="0"/>
              <a:t> I </a:t>
            </a:r>
            <a:r>
              <a:rPr lang="de-CH" baseline="0" dirty="0" err="1" smtClean="0"/>
              <a:t>have</a:t>
            </a:r>
            <a:r>
              <a:rPr lang="de-CH" baseline="0" dirty="0" smtClean="0"/>
              <a:t> just </a:t>
            </a:r>
            <a:r>
              <a:rPr lang="de-CH" baseline="0" dirty="0" err="1" smtClean="0"/>
              <a:t>shown</a:t>
            </a:r>
            <a:r>
              <a:rPr lang="de-CH" baseline="0" dirty="0" smtClean="0"/>
              <a:t>. </a:t>
            </a:r>
            <a:r>
              <a:rPr lang="de-CH" baseline="0" dirty="0" err="1" smtClean="0"/>
              <a:t>We</a:t>
            </a:r>
            <a:r>
              <a:rPr lang="de-CH" baseline="0" dirty="0" smtClean="0"/>
              <a:t> will </a:t>
            </a:r>
            <a:r>
              <a:rPr lang="de-CH" baseline="0" dirty="0" err="1" smtClean="0"/>
              <a:t>divide</a:t>
            </a:r>
            <a:r>
              <a:rPr lang="de-CH" baseline="0" dirty="0" smtClean="0"/>
              <a:t> </a:t>
            </a:r>
            <a:r>
              <a:rPr lang="de-CH" baseline="0" dirty="0" err="1" smtClean="0"/>
              <a:t>the</a:t>
            </a:r>
            <a:r>
              <a:rPr lang="de-CH" baseline="0" dirty="0" smtClean="0"/>
              <a:t> </a:t>
            </a:r>
            <a:r>
              <a:rPr lang="de-CH" baseline="0" dirty="0" err="1" smtClean="0"/>
              <a:t>group</a:t>
            </a:r>
            <a:r>
              <a:rPr lang="de-CH" baseline="0" dirty="0" smtClean="0"/>
              <a:t> </a:t>
            </a:r>
            <a:r>
              <a:rPr lang="de-CH" baseline="0" dirty="0" err="1" smtClean="0"/>
              <a:t>into</a:t>
            </a:r>
            <a:r>
              <a:rPr lang="de-CH" baseline="0" dirty="0" smtClean="0"/>
              <a:t> 2 </a:t>
            </a:r>
            <a:r>
              <a:rPr lang="de-CH" baseline="0" dirty="0" err="1" smtClean="0"/>
              <a:t>smaller</a:t>
            </a:r>
            <a:r>
              <a:rPr lang="de-CH" baseline="0" dirty="0" smtClean="0"/>
              <a:t> </a:t>
            </a:r>
            <a:r>
              <a:rPr lang="de-CH" baseline="0" dirty="0" err="1" smtClean="0"/>
              <a:t>groups</a:t>
            </a:r>
            <a:r>
              <a:rPr lang="de-CH" baseline="0" dirty="0" smtClean="0"/>
              <a:t> </a:t>
            </a:r>
            <a:r>
              <a:rPr lang="de-CH" baseline="0" dirty="0" err="1" smtClean="0"/>
              <a:t>and</a:t>
            </a:r>
            <a:r>
              <a:rPr lang="de-CH" baseline="0" dirty="0" smtClean="0"/>
              <a:t> </a:t>
            </a:r>
            <a:r>
              <a:rPr lang="de-CH" baseline="0" dirty="0" err="1" smtClean="0"/>
              <a:t>visit</a:t>
            </a:r>
            <a:r>
              <a:rPr lang="de-CH" baseline="0" dirty="0" smtClean="0"/>
              <a:t> </a:t>
            </a:r>
            <a:r>
              <a:rPr lang="de-CH" baseline="0" dirty="0" err="1" smtClean="0"/>
              <a:t>the</a:t>
            </a:r>
            <a:r>
              <a:rPr lang="de-CH" baseline="0" dirty="0" smtClean="0"/>
              <a:t> </a:t>
            </a:r>
            <a:r>
              <a:rPr lang="de-CH" baseline="0" dirty="0" err="1" smtClean="0"/>
              <a:t>following</a:t>
            </a:r>
            <a:r>
              <a:rPr lang="de-CH" baseline="0" dirty="0" smtClean="0"/>
              <a:t> 4 </a:t>
            </a:r>
            <a:r>
              <a:rPr lang="de-CH" baseline="0" dirty="0" err="1" smtClean="0"/>
              <a:t>stations</a:t>
            </a:r>
            <a:endParaRPr lang="de-CH" dirty="0"/>
          </a:p>
        </p:txBody>
      </p:sp>
      <p:sp>
        <p:nvSpPr>
          <p:cNvPr id="4" name="Slide Number Placeholder 3"/>
          <p:cNvSpPr>
            <a:spLocks noGrp="1"/>
          </p:cNvSpPr>
          <p:nvPr>
            <p:ph type="sldNum" sz="quarter" idx="10"/>
          </p:nvPr>
        </p:nvSpPr>
        <p:spPr/>
        <p:txBody>
          <a:bodyPr/>
          <a:lstStyle/>
          <a:p>
            <a:pPr>
              <a:defRPr/>
            </a:pPr>
            <a:fld id="{85E53C40-0441-4BA9-8D30-280F74B636CF}" type="slidenum">
              <a:rPr lang="en-US" altLang="en-US" smtClean="0"/>
              <a:pPr>
                <a:defRPr/>
              </a:pPr>
              <a:t>40</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CH" dirty="0" err="1" smtClean="0"/>
              <a:t>We</a:t>
            </a:r>
            <a:r>
              <a:rPr lang="de-CH" dirty="0" smtClean="0"/>
              <a:t> will </a:t>
            </a:r>
            <a:r>
              <a:rPr lang="de-CH" dirty="0" err="1" smtClean="0"/>
              <a:t>now</a:t>
            </a:r>
            <a:r>
              <a:rPr lang="de-CH" dirty="0" smtClean="0"/>
              <a:t> </a:t>
            </a:r>
            <a:r>
              <a:rPr lang="de-CH" dirty="0" err="1" smtClean="0"/>
              <a:t>go</a:t>
            </a:r>
            <a:r>
              <a:rPr lang="de-CH" dirty="0" smtClean="0"/>
              <a:t> </a:t>
            </a:r>
            <a:r>
              <a:rPr lang="de-CH" dirty="0" err="1" smtClean="0"/>
              <a:t>to</a:t>
            </a:r>
            <a:r>
              <a:rPr lang="de-CH" dirty="0" smtClean="0"/>
              <a:t> </a:t>
            </a:r>
            <a:r>
              <a:rPr lang="de-CH" dirty="0" err="1" smtClean="0"/>
              <a:t>the</a:t>
            </a:r>
            <a:r>
              <a:rPr lang="de-CH" dirty="0" smtClean="0"/>
              <a:t> </a:t>
            </a:r>
            <a:r>
              <a:rPr lang="de-CH" dirty="0" err="1" smtClean="0"/>
              <a:t>tany</a:t>
            </a:r>
            <a:r>
              <a:rPr lang="de-CH" dirty="0" smtClean="0"/>
              <a:t> </a:t>
            </a:r>
            <a:r>
              <a:rPr lang="de-CH" dirty="0" err="1" smtClean="0"/>
              <a:t>maty</a:t>
            </a:r>
            <a:r>
              <a:rPr lang="de-CH" dirty="0" smtClean="0"/>
              <a:t> </a:t>
            </a:r>
            <a:r>
              <a:rPr lang="de-CH" dirty="0" err="1" smtClean="0"/>
              <a:t>research</a:t>
            </a:r>
            <a:r>
              <a:rPr lang="de-CH" baseline="0" dirty="0" smtClean="0"/>
              <a:t> </a:t>
            </a:r>
            <a:r>
              <a:rPr lang="de-CH" baseline="0" dirty="0" err="1" smtClean="0"/>
              <a:t>plots</a:t>
            </a:r>
            <a:r>
              <a:rPr lang="de-CH" baseline="0" dirty="0" smtClean="0"/>
              <a:t> </a:t>
            </a:r>
            <a:r>
              <a:rPr lang="de-CH" baseline="0" dirty="0" err="1" smtClean="0"/>
              <a:t>to</a:t>
            </a:r>
            <a:r>
              <a:rPr lang="de-CH" baseline="0" dirty="0" smtClean="0"/>
              <a:t> </a:t>
            </a:r>
            <a:r>
              <a:rPr lang="de-CH" baseline="0" dirty="0" err="1" smtClean="0"/>
              <a:t>visit</a:t>
            </a:r>
            <a:r>
              <a:rPr lang="de-CH" baseline="0" dirty="0" smtClean="0"/>
              <a:t> </a:t>
            </a:r>
            <a:r>
              <a:rPr lang="de-CH" baseline="0" dirty="0" err="1" smtClean="0"/>
              <a:t>some</a:t>
            </a:r>
            <a:r>
              <a:rPr lang="de-CH" baseline="0" dirty="0" smtClean="0"/>
              <a:t> </a:t>
            </a:r>
            <a:r>
              <a:rPr lang="de-CH" baseline="0" dirty="0" err="1" smtClean="0"/>
              <a:t>of</a:t>
            </a:r>
            <a:r>
              <a:rPr lang="de-CH" baseline="0" dirty="0" smtClean="0"/>
              <a:t> </a:t>
            </a:r>
            <a:r>
              <a:rPr lang="de-CH" baseline="0" dirty="0" err="1" smtClean="0"/>
              <a:t>the</a:t>
            </a:r>
            <a:r>
              <a:rPr lang="de-CH" baseline="0" dirty="0" smtClean="0"/>
              <a:t> </a:t>
            </a:r>
            <a:r>
              <a:rPr lang="de-CH" baseline="0" dirty="0" err="1" smtClean="0"/>
              <a:t>work</a:t>
            </a:r>
            <a:r>
              <a:rPr lang="de-CH" baseline="0" dirty="0" smtClean="0"/>
              <a:t> </a:t>
            </a:r>
            <a:r>
              <a:rPr lang="de-CH" baseline="0" dirty="0" err="1" smtClean="0"/>
              <a:t>that</a:t>
            </a:r>
            <a:r>
              <a:rPr lang="de-CH" baseline="0" dirty="0" smtClean="0"/>
              <a:t> I </a:t>
            </a:r>
            <a:r>
              <a:rPr lang="de-CH" baseline="0" dirty="0" err="1" smtClean="0"/>
              <a:t>have</a:t>
            </a:r>
            <a:r>
              <a:rPr lang="de-CH" baseline="0" dirty="0" smtClean="0"/>
              <a:t> just </a:t>
            </a:r>
            <a:r>
              <a:rPr lang="de-CH" baseline="0" dirty="0" err="1" smtClean="0"/>
              <a:t>shown</a:t>
            </a:r>
            <a:r>
              <a:rPr lang="de-CH" baseline="0" dirty="0" smtClean="0"/>
              <a:t>. </a:t>
            </a:r>
            <a:r>
              <a:rPr lang="de-CH" baseline="0" dirty="0" err="1" smtClean="0"/>
              <a:t>We</a:t>
            </a:r>
            <a:r>
              <a:rPr lang="de-CH" baseline="0" dirty="0" smtClean="0"/>
              <a:t> will </a:t>
            </a:r>
            <a:r>
              <a:rPr lang="de-CH" baseline="0" dirty="0" err="1" smtClean="0"/>
              <a:t>divide</a:t>
            </a:r>
            <a:r>
              <a:rPr lang="de-CH" baseline="0" dirty="0" smtClean="0"/>
              <a:t> </a:t>
            </a:r>
            <a:r>
              <a:rPr lang="de-CH" baseline="0" dirty="0" err="1" smtClean="0"/>
              <a:t>the</a:t>
            </a:r>
            <a:r>
              <a:rPr lang="de-CH" baseline="0" dirty="0" smtClean="0"/>
              <a:t> </a:t>
            </a:r>
            <a:r>
              <a:rPr lang="de-CH" baseline="0" dirty="0" err="1" smtClean="0"/>
              <a:t>group</a:t>
            </a:r>
            <a:r>
              <a:rPr lang="de-CH" baseline="0" dirty="0" smtClean="0"/>
              <a:t> </a:t>
            </a:r>
            <a:r>
              <a:rPr lang="de-CH" baseline="0" dirty="0" err="1" smtClean="0"/>
              <a:t>into</a:t>
            </a:r>
            <a:r>
              <a:rPr lang="de-CH" baseline="0" dirty="0" smtClean="0"/>
              <a:t> 2 </a:t>
            </a:r>
            <a:r>
              <a:rPr lang="de-CH" baseline="0" dirty="0" err="1" smtClean="0"/>
              <a:t>smaller</a:t>
            </a:r>
            <a:r>
              <a:rPr lang="de-CH" baseline="0" dirty="0" smtClean="0"/>
              <a:t> </a:t>
            </a:r>
            <a:r>
              <a:rPr lang="de-CH" baseline="0" dirty="0" err="1" smtClean="0"/>
              <a:t>groups</a:t>
            </a:r>
            <a:r>
              <a:rPr lang="de-CH" baseline="0" dirty="0" smtClean="0"/>
              <a:t> </a:t>
            </a:r>
            <a:r>
              <a:rPr lang="de-CH" baseline="0" dirty="0" err="1" smtClean="0"/>
              <a:t>and</a:t>
            </a:r>
            <a:r>
              <a:rPr lang="de-CH" baseline="0" dirty="0" smtClean="0"/>
              <a:t> </a:t>
            </a:r>
            <a:r>
              <a:rPr lang="de-CH" baseline="0" dirty="0" err="1" smtClean="0"/>
              <a:t>visit</a:t>
            </a:r>
            <a:r>
              <a:rPr lang="de-CH" baseline="0" dirty="0" smtClean="0"/>
              <a:t> </a:t>
            </a:r>
            <a:r>
              <a:rPr lang="de-CH" baseline="0" dirty="0" err="1" smtClean="0"/>
              <a:t>the</a:t>
            </a:r>
            <a:r>
              <a:rPr lang="de-CH" baseline="0" dirty="0" smtClean="0"/>
              <a:t> </a:t>
            </a:r>
            <a:r>
              <a:rPr lang="de-CH" baseline="0" dirty="0" err="1" smtClean="0"/>
              <a:t>following</a:t>
            </a:r>
            <a:r>
              <a:rPr lang="de-CH" baseline="0" dirty="0" smtClean="0"/>
              <a:t> 4 </a:t>
            </a:r>
            <a:r>
              <a:rPr lang="de-CH" baseline="0" smtClean="0"/>
              <a:t>stations</a:t>
            </a:r>
            <a:endParaRPr lang="de-CH" dirty="0"/>
          </a:p>
        </p:txBody>
      </p:sp>
      <p:sp>
        <p:nvSpPr>
          <p:cNvPr id="4" name="Slide Number Placeholder 3"/>
          <p:cNvSpPr>
            <a:spLocks noGrp="1"/>
          </p:cNvSpPr>
          <p:nvPr>
            <p:ph type="sldNum" sz="quarter" idx="10"/>
          </p:nvPr>
        </p:nvSpPr>
        <p:spPr/>
        <p:txBody>
          <a:bodyPr/>
          <a:lstStyle/>
          <a:p>
            <a:pPr>
              <a:defRPr/>
            </a:pPr>
            <a:fld id="{85E53C40-0441-4BA9-8D30-280F74B636CF}" type="slidenum">
              <a:rPr lang="en-US" altLang="en-US" smtClean="0"/>
              <a:pPr>
                <a:defRPr/>
              </a:pPr>
              <a:t>41</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CH" dirty="0" smtClean="0"/>
              <a:t>Last </a:t>
            </a:r>
            <a:r>
              <a:rPr lang="de-CH" dirty="0" err="1" smtClean="0"/>
              <a:t>Sunday</a:t>
            </a:r>
            <a:r>
              <a:rPr lang="de-CH" dirty="0" smtClean="0"/>
              <a:t>, March 22nd,</a:t>
            </a:r>
            <a:r>
              <a:rPr lang="de-CH" baseline="0" dirty="0" smtClean="0"/>
              <a:t> was World </a:t>
            </a:r>
            <a:r>
              <a:rPr lang="de-CH" baseline="0" dirty="0" err="1" smtClean="0"/>
              <a:t>Water</a:t>
            </a:r>
            <a:r>
              <a:rPr lang="de-CH" baseline="0" dirty="0" smtClean="0"/>
              <a:t> </a:t>
            </a:r>
            <a:r>
              <a:rPr lang="de-CH" baseline="0" dirty="0" err="1" smtClean="0"/>
              <a:t>day</a:t>
            </a:r>
            <a:r>
              <a:rPr lang="de-CH" baseline="0" dirty="0" smtClean="0"/>
              <a:t>. The </a:t>
            </a:r>
            <a:r>
              <a:rPr lang="de-CH" baseline="0" dirty="0" err="1" smtClean="0"/>
              <a:t>theme</a:t>
            </a:r>
            <a:r>
              <a:rPr lang="de-CH" baseline="0" dirty="0" smtClean="0"/>
              <a:t> </a:t>
            </a:r>
            <a:r>
              <a:rPr lang="de-CH" baseline="0" dirty="0" err="1" smtClean="0"/>
              <a:t>for</a:t>
            </a:r>
            <a:r>
              <a:rPr lang="de-CH" baseline="0" dirty="0" smtClean="0"/>
              <a:t> </a:t>
            </a:r>
            <a:r>
              <a:rPr lang="de-CH" baseline="0" dirty="0" err="1" smtClean="0"/>
              <a:t>this</a:t>
            </a:r>
            <a:r>
              <a:rPr lang="de-CH" baseline="0" dirty="0" smtClean="0"/>
              <a:t> </a:t>
            </a:r>
            <a:r>
              <a:rPr lang="de-CH" baseline="0" dirty="0" err="1" smtClean="0"/>
              <a:t>year</a:t>
            </a:r>
            <a:r>
              <a:rPr lang="de-CH" baseline="0" dirty="0" smtClean="0"/>
              <a:t> was </a:t>
            </a:r>
            <a:r>
              <a:rPr lang="de-CH" baseline="0" dirty="0" err="1" smtClean="0"/>
              <a:t>water</a:t>
            </a:r>
            <a:r>
              <a:rPr lang="de-CH" baseline="0" dirty="0" smtClean="0"/>
              <a:t> </a:t>
            </a:r>
            <a:r>
              <a:rPr lang="de-CH" baseline="0" dirty="0" err="1" smtClean="0"/>
              <a:t>and</a:t>
            </a:r>
            <a:r>
              <a:rPr lang="de-CH" baseline="0" dirty="0" smtClean="0"/>
              <a:t> </a:t>
            </a:r>
            <a:r>
              <a:rPr lang="de-CH" baseline="0" dirty="0" err="1" smtClean="0"/>
              <a:t>sustainable</a:t>
            </a:r>
            <a:r>
              <a:rPr lang="de-CH" baseline="0" dirty="0" smtClean="0"/>
              <a:t> </a:t>
            </a:r>
            <a:r>
              <a:rPr lang="de-CH" baseline="0" dirty="0" err="1" smtClean="0"/>
              <a:t>development</a:t>
            </a:r>
            <a:r>
              <a:rPr lang="de-CH" baseline="0" dirty="0" smtClean="0"/>
              <a:t> </a:t>
            </a:r>
            <a:r>
              <a:rPr lang="de-CH" baseline="0" dirty="0" err="1" smtClean="0"/>
              <a:t>as</a:t>
            </a:r>
            <a:r>
              <a:rPr lang="de-CH" baseline="0" dirty="0" smtClean="0"/>
              <a:t> </a:t>
            </a:r>
            <a:r>
              <a:rPr lang="de-CH" baseline="0" dirty="0" err="1" smtClean="0"/>
              <a:t>water</a:t>
            </a:r>
            <a:r>
              <a:rPr lang="de-CH" baseline="0" dirty="0" smtClean="0"/>
              <a:t> </a:t>
            </a:r>
            <a:r>
              <a:rPr lang="de-CH" baseline="0" dirty="0" err="1" smtClean="0"/>
              <a:t>is</a:t>
            </a:r>
            <a:r>
              <a:rPr lang="de-CH" baseline="0" dirty="0" smtClean="0"/>
              <a:t> </a:t>
            </a:r>
            <a:r>
              <a:rPr lang="de-CH" baseline="0" dirty="0" err="1" smtClean="0"/>
              <a:t>central</a:t>
            </a:r>
            <a:r>
              <a:rPr lang="de-CH" baseline="0" dirty="0" smtClean="0"/>
              <a:t> </a:t>
            </a:r>
            <a:r>
              <a:rPr lang="de-CH" baseline="0" dirty="0" err="1" smtClean="0"/>
              <a:t>to</a:t>
            </a:r>
            <a:r>
              <a:rPr lang="de-CH" baseline="0" dirty="0" smtClean="0"/>
              <a:t> </a:t>
            </a:r>
            <a:r>
              <a:rPr lang="de-CH" baseline="0" dirty="0" err="1" smtClean="0"/>
              <a:t>economic</a:t>
            </a:r>
            <a:r>
              <a:rPr lang="de-CH" baseline="0" dirty="0" smtClean="0"/>
              <a:t>, </a:t>
            </a:r>
            <a:r>
              <a:rPr lang="de-CH" baseline="0" dirty="0" err="1" smtClean="0"/>
              <a:t>social</a:t>
            </a:r>
            <a:r>
              <a:rPr lang="de-CH" baseline="0" dirty="0" smtClean="0"/>
              <a:t> </a:t>
            </a:r>
            <a:r>
              <a:rPr lang="de-CH" baseline="0" dirty="0" err="1" smtClean="0"/>
              <a:t>and</a:t>
            </a:r>
            <a:r>
              <a:rPr lang="de-CH" baseline="0" dirty="0" smtClean="0"/>
              <a:t> environmental </a:t>
            </a:r>
            <a:r>
              <a:rPr lang="de-CH" baseline="0" dirty="0" err="1" smtClean="0"/>
              <a:t>aspects</a:t>
            </a:r>
            <a:r>
              <a:rPr lang="de-CH" baseline="0" dirty="0" smtClean="0"/>
              <a:t> </a:t>
            </a:r>
            <a:r>
              <a:rPr lang="de-CH" baseline="0" dirty="0" err="1" smtClean="0"/>
              <a:t>of</a:t>
            </a:r>
            <a:r>
              <a:rPr lang="de-CH" baseline="0" dirty="0" smtClean="0"/>
              <a:t> </a:t>
            </a:r>
            <a:r>
              <a:rPr lang="de-CH" baseline="0" dirty="0" err="1" smtClean="0"/>
              <a:t>sustainable</a:t>
            </a:r>
            <a:r>
              <a:rPr lang="de-CH" baseline="0" dirty="0" smtClean="0"/>
              <a:t> </a:t>
            </a:r>
            <a:r>
              <a:rPr lang="de-CH" baseline="0" dirty="0" err="1" smtClean="0"/>
              <a:t>development</a:t>
            </a:r>
            <a:endParaRPr lang="de-CH" dirty="0"/>
          </a:p>
        </p:txBody>
      </p:sp>
      <p:sp>
        <p:nvSpPr>
          <p:cNvPr id="4" name="Slide Number Placeholder 3"/>
          <p:cNvSpPr>
            <a:spLocks noGrp="1"/>
          </p:cNvSpPr>
          <p:nvPr>
            <p:ph type="sldNum" sz="quarter" idx="10"/>
          </p:nvPr>
        </p:nvSpPr>
        <p:spPr/>
        <p:txBody>
          <a:bodyPr/>
          <a:lstStyle/>
          <a:p>
            <a:pPr>
              <a:defRPr/>
            </a:pPr>
            <a:fld id="{85E53C40-0441-4BA9-8D30-280F74B636CF}" type="slidenum">
              <a:rPr lang="en-US" altLang="en-US" smtClean="0"/>
              <a:pPr>
                <a:defRPr/>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CH" dirty="0" err="1" smtClean="0"/>
              <a:t>Water</a:t>
            </a:r>
            <a:r>
              <a:rPr lang="de-CH" dirty="0" smtClean="0"/>
              <a:t> </a:t>
            </a:r>
            <a:r>
              <a:rPr lang="de-CH" dirty="0" err="1" smtClean="0"/>
              <a:t>is</a:t>
            </a:r>
            <a:r>
              <a:rPr lang="de-CH" dirty="0" smtClean="0"/>
              <a:t> </a:t>
            </a:r>
            <a:r>
              <a:rPr lang="de-CH" dirty="0" err="1" smtClean="0"/>
              <a:t>important</a:t>
            </a:r>
            <a:r>
              <a:rPr lang="de-CH" dirty="0" smtClean="0"/>
              <a:t> </a:t>
            </a:r>
            <a:r>
              <a:rPr lang="de-CH" dirty="0" err="1" smtClean="0"/>
              <a:t>for</a:t>
            </a:r>
            <a:r>
              <a:rPr lang="de-CH" dirty="0" smtClean="0"/>
              <a:t>:</a:t>
            </a:r>
            <a:endParaRPr lang="de-CH" dirty="0"/>
          </a:p>
        </p:txBody>
      </p:sp>
      <p:sp>
        <p:nvSpPr>
          <p:cNvPr id="4" name="Slide Number Placeholder 3"/>
          <p:cNvSpPr>
            <a:spLocks noGrp="1"/>
          </p:cNvSpPr>
          <p:nvPr>
            <p:ph type="sldNum" sz="quarter" idx="10"/>
          </p:nvPr>
        </p:nvSpPr>
        <p:spPr/>
        <p:txBody>
          <a:bodyPr/>
          <a:lstStyle/>
          <a:p>
            <a:pPr>
              <a:defRPr/>
            </a:pPr>
            <a:fld id="{85E53C40-0441-4BA9-8D30-280F74B636CF}" type="slidenum">
              <a:rPr lang="en-US" altLang="en-US" smtClean="0"/>
              <a:pPr>
                <a:defRPr/>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CH" dirty="0" smtClean="0"/>
              <a:t>World</a:t>
            </a:r>
            <a:r>
              <a:rPr lang="de-CH" baseline="0" dirty="0" smtClean="0"/>
              <a:t> </a:t>
            </a:r>
            <a:r>
              <a:rPr lang="de-CH" baseline="0" dirty="0" err="1" smtClean="0"/>
              <a:t>water</a:t>
            </a:r>
            <a:r>
              <a:rPr lang="de-CH" baseline="0" dirty="0" smtClean="0"/>
              <a:t> </a:t>
            </a:r>
            <a:r>
              <a:rPr lang="de-CH" baseline="0" dirty="0" err="1" smtClean="0"/>
              <a:t>day</a:t>
            </a:r>
            <a:r>
              <a:rPr lang="de-CH" baseline="0" dirty="0" smtClean="0"/>
              <a:t> </a:t>
            </a:r>
            <a:r>
              <a:rPr lang="de-CH" baseline="0" dirty="0" err="1" smtClean="0"/>
              <a:t>focused</a:t>
            </a:r>
            <a:r>
              <a:rPr lang="de-CH" baseline="0" dirty="0" smtClean="0"/>
              <a:t> on </a:t>
            </a:r>
            <a:r>
              <a:rPr lang="de-CH" baseline="0" dirty="0" err="1" smtClean="0"/>
              <a:t>water</a:t>
            </a:r>
            <a:r>
              <a:rPr lang="de-CH" baseline="0" dirty="0" smtClean="0"/>
              <a:t> </a:t>
            </a:r>
            <a:r>
              <a:rPr lang="de-CH" baseline="0" dirty="0" err="1" smtClean="0"/>
              <a:t>as</a:t>
            </a:r>
            <a:r>
              <a:rPr lang="de-CH" baseline="0" dirty="0" smtClean="0"/>
              <a:t> </a:t>
            </a:r>
            <a:r>
              <a:rPr lang="de-CH" baseline="0" dirty="0" err="1" smtClean="0"/>
              <a:t>the</a:t>
            </a:r>
            <a:r>
              <a:rPr lang="de-CH" baseline="0" dirty="0" smtClean="0"/>
              <a:t> </a:t>
            </a:r>
            <a:r>
              <a:rPr lang="de-CH" baseline="0" dirty="0" err="1" smtClean="0"/>
              <a:t>motor</a:t>
            </a:r>
            <a:r>
              <a:rPr lang="de-CH" baseline="0" dirty="0" smtClean="0"/>
              <a:t> </a:t>
            </a:r>
            <a:r>
              <a:rPr lang="de-CH" baseline="0" dirty="0" err="1" smtClean="0"/>
              <a:t>for</a:t>
            </a:r>
            <a:r>
              <a:rPr lang="de-CH" baseline="0" dirty="0" smtClean="0"/>
              <a:t>: </a:t>
            </a:r>
            <a:endParaRPr lang="de-CH" dirty="0"/>
          </a:p>
        </p:txBody>
      </p:sp>
      <p:sp>
        <p:nvSpPr>
          <p:cNvPr id="4" name="Slide Number Placeholder 3"/>
          <p:cNvSpPr>
            <a:spLocks noGrp="1"/>
          </p:cNvSpPr>
          <p:nvPr>
            <p:ph type="sldNum" sz="quarter" idx="10"/>
          </p:nvPr>
        </p:nvSpPr>
        <p:spPr/>
        <p:txBody>
          <a:bodyPr/>
          <a:lstStyle/>
          <a:p>
            <a:pPr>
              <a:defRPr/>
            </a:pPr>
            <a:fld id="{85E53C40-0441-4BA9-8D30-280F74B636CF}" type="slidenum">
              <a:rPr lang="en-US" altLang="en-US" smtClean="0"/>
              <a:pPr>
                <a:defRPr/>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dirty="0" smtClean="0"/>
              <a:t>All of this work is part</a:t>
            </a:r>
            <a:r>
              <a:rPr lang="en-GB" baseline="0" dirty="0" smtClean="0"/>
              <a:t> of the larger p4ges project. The hydrology work is part of the integrated biophysical work. The other biophysical teams focus on biodiversity, carbon and the availability of wild harvested products. The biophysical teams aim to answer the following research questions:</a:t>
            </a:r>
            <a:endParaRPr lang="en-GB" dirty="0" smtClean="0"/>
          </a:p>
        </p:txBody>
      </p:sp>
      <p:sp>
        <p:nvSpPr>
          <p:cNvPr id="105476" name="Slide Number Placeholder 3"/>
          <p:cNvSpPr>
            <a:spLocks noGrp="1"/>
          </p:cNvSpPr>
          <p:nvPr>
            <p:ph type="sldNum" sz="quarter" idx="5"/>
          </p:nvPr>
        </p:nvSpPr>
        <p:spPr bwMode="auto">
          <a:noFill/>
          <a:ln>
            <a:miter lim="800000"/>
            <a:headEnd/>
            <a:tailEnd/>
          </a:ln>
        </p:spPr>
        <p:txBody>
          <a:bodyPr/>
          <a:lstStyle/>
          <a:p>
            <a:fld id="{54DC2481-19A2-481C-AAAE-9E52CEE368C9}" type="slidenum">
              <a:rPr lang="en-GB" smtClean="0"/>
              <a:pPr/>
              <a:t>7</a:t>
            </a:fld>
            <a:endParaRPr lang="en-GB"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dirty="0" smtClean="0"/>
              <a:t>The</a:t>
            </a:r>
            <a:r>
              <a:rPr lang="en-GB" baseline="0" dirty="0" smtClean="0"/>
              <a:t> biophysical teams do not only take measurements in this area but also in other areas in CAZ</a:t>
            </a:r>
            <a:endParaRPr lang="en-GB" dirty="0" smtClean="0"/>
          </a:p>
        </p:txBody>
      </p:sp>
      <p:sp>
        <p:nvSpPr>
          <p:cNvPr id="106500" name="Slide Number Placeholder 3"/>
          <p:cNvSpPr>
            <a:spLocks noGrp="1"/>
          </p:cNvSpPr>
          <p:nvPr>
            <p:ph type="sldNum" sz="quarter" idx="5"/>
          </p:nvPr>
        </p:nvSpPr>
        <p:spPr bwMode="auto">
          <a:noFill/>
          <a:ln>
            <a:miter lim="800000"/>
            <a:headEnd/>
            <a:tailEnd/>
          </a:ln>
        </p:spPr>
        <p:txBody>
          <a:bodyPr/>
          <a:lstStyle/>
          <a:p>
            <a:fld id="{8832C0FA-6455-4ACC-A3BF-3A96EE3B361E}" type="slidenum">
              <a:rPr lang="en-GB" smtClean="0"/>
              <a:pPr/>
              <a:t>8</a:t>
            </a:fld>
            <a:endParaRPr lang="en-GB"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CH" baseline="0" dirty="0" smtClean="0"/>
              <a:t>Land </a:t>
            </a:r>
            <a:r>
              <a:rPr lang="de-CH" baseline="0" dirty="0" err="1" smtClean="0"/>
              <a:t>use</a:t>
            </a:r>
            <a:r>
              <a:rPr lang="de-CH" baseline="0" dirty="0" smtClean="0"/>
              <a:t> </a:t>
            </a:r>
            <a:r>
              <a:rPr lang="de-CH" baseline="0" dirty="0" err="1" smtClean="0"/>
              <a:t>changes</a:t>
            </a:r>
            <a:r>
              <a:rPr lang="de-CH" baseline="0" dirty="0" smtClean="0"/>
              <a:t> </a:t>
            </a:r>
            <a:r>
              <a:rPr lang="de-CH" baseline="0" dirty="0" err="1" smtClean="0"/>
              <a:t>quickly</a:t>
            </a:r>
            <a:r>
              <a:rPr lang="de-CH" baseline="0" dirty="0" smtClean="0"/>
              <a:t> in </a:t>
            </a:r>
            <a:r>
              <a:rPr lang="de-CH" baseline="0" dirty="0" err="1" smtClean="0"/>
              <a:t>many</a:t>
            </a:r>
            <a:r>
              <a:rPr lang="de-CH" baseline="0" dirty="0" smtClean="0"/>
              <a:t> </a:t>
            </a:r>
            <a:r>
              <a:rPr lang="de-CH" baseline="0" dirty="0" err="1" smtClean="0"/>
              <a:t>areas</a:t>
            </a:r>
            <a:r>
              <a:rPr lang="de-CH" baseline="0" dirty="0" smtClean="0"/>
              <a:t> </a:t>
            </a:r>
            <a:r>
              <a:rPr lang="de-CH" baseline="0" dirty="0" err="1" smtClean="0"/>
              <a:t>of</a:t>
            </a:r>
            <a:r>
              <a:rPr lang="de-CH" baseline="0" dirty="0" smtClean="0"/>
              <a:t> </a:t>
            </a:r>
            <a:r>
              <a:rPr lang="de-CH" baseline="0" dirty="0" err="1" smtClean="0"/>
              <a:t>the</a:t>
            </a:r>
            <a:r>
              <a:rPr lang="de-CH" baseline="0" dirty="0" smtClean="0"/>
              <a:t> </a:t>
            </a:r>
            <a:r>
              <a:rPr lang="de-CH" baseline="0" dirty="0" err="1" smtClean="0"/>
              <a:t>world</a:t>
            </a:r>
            <a:r>
              <a:rPr lang="de-CH" baseline="0" dirty="0" smtClean="0"/>
              <a:t>: </a:t>
            </a:r>
            <a:r>
              <a:rPr lang="de-CH" baseline="0" dirty="0" err="1" smtClean="0"/>
              <a:t>Forest</a:t>
            </a:r>
            <a:r>
              <a:rPr lang="de-CH" baseline="0" dirty="0" smtClean="0"/>
              <a:t> </a:t>
            </a:r>
            <a:r>
              <a:rPr lang="de-CH" baseline="0" dirty="0" err="1" smtClean="0"/>
              <a:t>is</a:t>
            </a:r>
            <a:r>
              <a:rPr lang="de-CH" baseline="0" dirty="0" smtClean="0"/>
              <a:t> </a:t>
            </a:r>
            <a:r>
              <a:rPr lang="de-CH" baseline="0" dirty="0" err="1" smtClean="0"/>
              <a:t>cut</a:t>
            </a:r>
            <a:r>
              <a:rPr lang="de-CH" baseline="0" dirty="0" smtClean="0"/>
              <a:t> </a:t>
            </a:r>
            <a:r>
              <a:rPr lang="de-CH" baseline="0" dirty="0" err="1" smtClean="0"/>
              <a:t>and</a:t>
            </a:r>
            <a:r>
              <a:rPr lang="de-CH" baseline="0" dirty="0" smtClean="0"/>
              <a:t> </a:t>
            </a:r>
            <a:r>
              <a:rPr lang="de-CH" baseline="0" dirty="0" err="1" smtClean="0"/>
              <a:t>burned</a:t>
            </a:r>
            <a:r>
              <a:rPr lang="de-CH" baseline="0" dirty="0" smtClean="0"/>
              <a:t> </a:t>
            </a:r>
            <a:r>
              <a:rPr lang="de-CH" baseline="0" dirty="0" err="1" smtClean="0"/>
              <a:t>for</a:t>
            </a:r>
            <a:r>
              <a:rPr lang="de-CH" baseline="0" dirty="0" smtClean="0"/>
              <a:t> </a:t>
            </a:r>
            <a:r>
              <a:rPr lang="de-CH" baseline="0" dirty="0" err="1" smtClean="0"/>
              <a:t>agriculture</a:t>
            </a:r>
            <a:r>
              <a:rPr lang="de-CH" baseline="0" dirty="0" smtClean="0"/>
              <a:t>, after </a:t>
            </a:r>
            <a:r>
              <a:rPr lang="de-CH" baseline="0" dirty="0" err="1" smtClean="0"/>
              <a:t>several</a:t>
            </a:r>
            <a:r>
              <a:rPr lang="de-CH" baseline="0" dirty="0" smtClean="0"/>
              <a:t> </a:t>
            </a:r>
            <a:r>
              <a:rPr lang="de-CH" baseline="0" dirty="0" err="1" smtClean="0"/>
              <a:t>tavy</a:t>
            </a:r>
            <a:r>
              <a:rPr lang="de-CH" baseline="0" dirty="0" smtClean="0"/>
              <a:t> </a:t>
            </a:r>
            <a:r>
              <a:rPr lang="de-CH" baseline="0" dirty="0" err="1" smtClean="0"/>
              <a:t>cycles</a:t>
            </a:r>
            <a:r>
              <a:rPr lang="de-CH" baseline="0" dirty="0" smtClean="0"/>
              <a:t> </a:t>
            </a:r>
            <a:r>
              <a:rPr lang="de-CH" baseline="0" dirty="0" err="1" smtClean="0"/>
              <a:t>the</a:t>
            </a:r>
            <a:r>
              <a:rPr lang="de-CH" baseline="0" dirty="0" smtClean="0"/>
              <a:t> </a:t>
            </a:r>
            <a:r>
              <a:rPr lang="de-CH" baseline="0" dirty="0" err="1" smtClean="0"/>
              <a:t>land</a:t>
            </a:r>
            <a:r>
              <a:rPr lang="de-CH" baseline="0" dirty="0" smtClean="0"/>
              <a:t> </a:t>
            </a:r>
            <a:r>
              <a:rPr lang="de-CH" baseline="0" dirty="0" err="1" smtClean="0"/>
              <a:t>is</a:t>
            </a:r>
            <a:r>
              <a:rPr lang="de-CH" baseline="0" dirty="0" smtClean="0"/>
              <a:t> </a:t>
            </a:r>
            <a:r>
              <a:rPr lang="de-CH" baseline="0" dirty="0" err="1" smtClean="0"/>
              <a:t>depleted</a:t>
            </a:r>
            <a:r>
              <a:rPr lang="de-CH" baseline="0" dirty="0" smtClean="0"/>
              <a:t> </a:t>
            </a:r>
            <a:r>
              <a:rPr lang="de-CH" baseline="0" dirty="0" err="1" smtClean="0"/>
              <a:t>and</a:t>
            </a:r>
            <a:r>
              <a:rPr lang="de-CH" baseline="0" dirty="0" smtClean="0"/>
              <a:t> </a:t>
            </a:r>
            <a:r>
              <a:rPr lang="de-CH" baseline="0" dirty="0" err="1" smtClean="0"/>
              <a:t>rice</a:t>
            </a:r>
            <a:r>
              <a:rPr lang="de-CH" baseline="0" dirty="0" smtClean="0"/>
              <a:t> </a:t>
            </a:r>
            <a:r>
              <a:rPr lang="de-CH" baseline="0" dirty="0" err="1" smtClean="0"/>
              <a:t>yieldds</a:t>
            </a:r>
            <a:r>
              <a:rPr lang="de-CH" baseline="0" dirty="0" smtClean="0"/>
              <a:t> </a:t>
            </a:r>
            <a:r>
              <a:rPr lang="de-CH" baseline="0" dirty="0" err="1" smtClean="0"/>
              <a:t>have</a:t>
            </a:r>
            <a:r>
              <a:rPr lang="de-CH" baseline="0" dirty="0" smtClean="0"/>
              <a:t> </a:t>
            </a:r>
            <a:r>
              <a:rPr lang="de-CH" baseline="0" dirty="0" err="1" smtClean="0"/>
              <a:t>gone</a:t>
            </a:r>
            <a:r>
              <a:rPr lang="de-CH" baseline="0" dirty="0" smtClean="0"/>
              <a:t> down. After </a:t>
            </a:r>
            <a:r>
              <a:rPr lang="de-CH" baseline="0" dirty="0" err="1" smtClean="0"/>
              <a:t>abandonment</a:t>
            </a:r>
            <a:r>
              <a:rPr lang="de-CH" baseline="0" dirty="0" smtClean="0"/>
              <a:t>, </a:t>
            </a:r>
            <a:r>
              <a:rPr lang="de-CH" baseline="0" dirty="0" err="1" smtClean="0"/>
              <a:t>shrubs</a:t>
            </a:r>
            <a:r>
              <a:rPr lang="de-CH" baseline="0" dirty="0" smtClean="0"/>
              <a:t> </a:t>
            </a:r>
            <a:r>
              <a:rPr lang="de-CH" baseline="0" dirty="0" err="1" smtClean="0"/>
              <a:t>and</a:t>
            </a:r>
            <a:r>
              <a:rPr lang="de-CH" baseline="0" dirty="0" smtClean="0"/>
              <a:t> </a:t>
            </a:r>
            <a:r>
              <a:rPr lang="de-CH" baseline="0" dirty="0" err="1" smtClean="0"/>
              <a:t>trees</a:t>
            </a:r>
            <a:r>
              <a:rPr lang="de-CH" baseline="0" dirty="0" smtClean="0"/>
              <a:t> </a:t>
            </a:r>
            <a:r>
              <a:rPr lang="de-CH" baseline="0" dirty="0" err="1" smtClean="0"/>
              <a:t>return</a:t>
            </a:r>
            <a:r>
              <a:rPr lang="de-CH" baseline="0" dirty="0" smtClean="0"/>
              <a:t> </a:t>
            </a:r>
            <a:r>
              <a:rPr lang="de-CH" baseline="0" dirty="0" err="1" smtClean="0"/>
              <a:t>slowly</a:t>
            </a:r>
            <a:r>
              <a:rPr lang="de-CH" baseline="0" dirty="0" smtClean="0"/>
              <a:t> </a:t>
            </a:r>
            <a:r>
              <a:rPr lang="de-CH" baseline="0" dirty="0" err="1" smtClean="0"/>
              <a:t>to</a:t>
            </a:r>
            <a:r>
              <a:rPr lang="de-CH" baseline="0" dirty="0" smtClean="0"/>
              <a:t> </a:t>
            </a:r>
            <a:r>
              <a:rPr lang="de-CH" baseline="0" dirty="0" err="1" smtClean="0"/>
              <a:t>the</a:t>
            </a:r>
            <a:r>
              <a:rPr lang="de-CH" baseline="0" dirty="0" smtClean="0"/>
              <a:t> </a:t>
            </a:r>
            <a:r>
              <a:rPr lang="de-CH" baseline="0" dirty="0" err="1" smtClean="0"/>
              <a:t>degraded</a:t>
            </a:r>
            <a:r>
              <a:rPr lang="de-CH" baseline="0" dirty="0" smtClean="0"/>
              <a:t> </a:t>
            </a:r>
            <a:r>
              <a:rPr lang="de-CH" baseline="0" dirty="0" err="1" smtClean="0"/>
              <a:t>land</a:t>
            </a:r>
            <a:r>
              <a:rPr lang="de-CH" baseline="0" dirty="0" smtClean="0"/>
              <a:t>. </a:t>
            </a:r>
            <a:r>
              <a:rPr lang="de-CH" baseline="0" dirty="0" err="1" smtClean="0"/>
              <a:t>Active</a:t>
            </a:r>
            <a:r>
              <a:rPr lang="de-CH" baseline="0" dirty="0" smtClean="0"/>
              <a:t> </a:t>
            </a:r>
            <a:r>
              <a:rPr lang="de-CH" baseline="0" dirty="0" err="1" smtClean="0"/>
              <a:t>replanting</a:t>
            </a:r>
            <a:r>
              <a:rPr lang="de-CH" baseline="0" dirty="0" smtClean="0"/>
              <a:t> </a:t>
            </a:r>
            <a:r>
              <a:rPr lang="de-CH" baseline="0" dirty="0" err="1" smtClean="0"/>
              <a:t>can</a:t>
            </a:r>
            <a:r>
              <a:rPr lang="de-CH" baseline="0" dirty="0" smtClean="0"/>
              <a:t> </a:t>
            </a:r>
            <a:r>
              <a:rPr lang="de-CH" baseline="0" dirty="0" err="1" smtClean="0"/>
              <a:t>similarly</a:t>
            </a:r>
            <a:r>
              <a:rPr lang="de-CH" baseline="0" dirty="0" smtClean="0"/>
              <a:t> </a:t>
            </a:r>
            <a:r>
              <a:rPr lang="de-CH" baseline="0" dirty="0" err="1" smtClean="0"/>
              <a:t>result</a:t>
            </a:r>
            <a:r>
              <a:rPr lang="de-CH" baseline="0" dirty="0" smtClean="0"/>
              <a:t> in </a:t>
            </a:r>
            <a:r>
              <a:rPr lang="de-CH" baseline="0" dirty="0" err="1" smtClean="0"/>
              <a:t>reforestation</a:t>
            </a:r>
            <a:r>
              <a:rPr lang="de-CH" baseline="0" dirty="0" smtClean="0"/>
              <a:t>.</a:t>
            </a:r>
          </a:p>
          <a:p>
            <a:r>
              <a:rPr lang="de-CH" baseline="0" dirty="0" smtClean="0"/>
              <a:t>The </a:t>
            </a:r>
            <a:r>
              <a:rPr lang="de-CH" baseline="0" dirty="0" err="1" smtClean="0"/>
              <a:t>question</a:t>
            </a:r>
            <a:r>
              <a:rPr lang="de-CH" baseline="0" dirty="0" smtClean="0"/>
              <a:t> </a:t>
            </a:r>
            <a:r>
              <a:rPr lang="de-CH" baseline="0" dirty="0" err="1" smtClean="0"/>
              <a:t>is</a:t>
            </a:r>
            <a:r>
              <a:rPr lang="de-CH" baseline="0" dirty="0" smtClean="0"/>
              <a:t> </a:t>
            </a:r>
            <a:r>
              <a:rPr lang="de-CH" baseline="0" dirty="0" err="1" smtClean="0"/>
              <a:t>whether</a:t>
            </a:r>
            <a:r>
              <a:rPr lang="de-CH" baseline="0" dirty="0" smtClean="0"/>
              <a:t> </a:t>
            </a:r>
            <a:r>
              <a:rPr lang="de-CH" baseline="0" dirty="0" err="1" smtClean="0"/>
              <a:t>natural</a:t>
            </a:r>
            <a:r>
              <a:rPr lang="de-CH" baseline="0" dirty="0" smtClean="0"/>
              <a:t> </a:t>
            </a:r>
            <a:r>
              <a:rPr lang="de-CH" baseline="0" dirty="0" err="1" smtClean="0"/>
              <a:t>regeneration</a:t>
            </a:r>
            <a:r>
              <a:rPr lang="de-CH" baseline="0" dirty="0" smtClean="0"/>
              <a:t> </a:t>
            </a:r>
            <a:r>
              <a:rPr lang="de-CH" baseline="0" dirty="0" err="1" smtClean="0"/>
              <a:t>or</a:t>
            </a:r>
            <a:r>
              <a:rPr lang="de-CH" baseline="0" dirty="0" smtClean="0"/>
              <a:t> </a:t>
            </a:r>
            <a:r>
              <a:rPr lang="de-CH" baseline="0" dirty="0" err="1" smtClean="0"/>
              <a:t>reforestation</a:t>
            </a:r>
            <a:r>
              <a:rPr lang="de-CH" baseline="0" dirty="0" smtClean="0"/>
              <a:t> </a:t>
            </a:r>
            <a:r>
              <a:rPr lang="de-CH" baseline="0" dirty="0" err="1" smtClean="0"/>
              <a:t>of</a:t>
            </a:r>
            <a:r>
              <a:rPr lang="de-CH" baseline="0" dirty="0" smtClean="0"/>
              <a:t> </a:t>
            </a:r>
            <a:r>
              <a:rPr lang="de-CH" baseline="0" dirty="0" err="1" smtClean="0"/>
              <a:t>degraded</a:t>
            </a:r>
            <a:r>
              <a:rPr lang="de-CH" baseline="0" dirty="0" smtClean="0"/>
              <a:t> </a:t>
            </a:r>
            <a:r>
              <a:rPr lang="de-CH" baseline="0" dirty="0" err="1" smtClean="0"/>
              <a:t>sites</a:t>
            </a:r>
            <a:r>
              <a:rPr lang="de-CH" baseline="0" dirty="0" smtClean="0"/>
              <a:t> </a:t>
            </a:r>
            <a:r>
              <a:rPr lang="de-CH" baseline="0" dirty="0" err="1" smtClean="0"/>
              <a:t>can</a:t>
            </a:r>
            <a:r>
              <a:rPr lang="de-CH" baseline="0" dirty="0" smtClean="0"/>
              <a:t> also </a:t>
            </a:r>
            <a:r>
              <a:rPr lang="de-CH" baseline="0" dirty="0" err="1" smtClean="0"/>
              <a:t>restore</a:t>
            </a:r>
            <a:r>
              <a:rPr lang="de-CH" baseline="0" dirty="0" smtClean="0"/>
              <a:t> </a:t>
            </a:r>
            <a:r>
              <a:rPr lang="de-CH" baseline="0" dirty="0" err="1" smtClean="0"/>
              <a:t>the</a:t>
            </a:r>
            <a:r>
              <a:rPr lang="de-CH" baseline="0" dirty="0" smtClean="0"/>
              <a:t> </a:t>
            </a:r>
            <a:r>
              <a:rPr lang="de-CH" baseline="0" dirty="0" err="1" smtClean="0"/>
              <a:t>hydrological</a:t>
            </a:r>
            <a:r>
              <a:rPr lang="de-CH" baseline="0" dirty="0" smtClean="0"/>
              <a:t> </a:t>
            </a:r>
            <a:r>
              <a:rPr lang="de-CH" baseline="0" dirty="0" err="1" smtClean="0"/>
              <a:t>functioning</a:t>
            </a:r>
            <a:r>
              <a:rPr lang="de-CH" baseline="0" dirty="0" smtClean="0"/>
              <a:t> </a:t>
            </a:r>
            <a:r>
              <a:rPr lang="de-CH" baseline="0" dirty="0" err="1" smtClean="0"/>
              <a:t>of</a:t>
            </a:r>
            <a:r>
              <a:rPr lang="de-CH" baseline="0" dirty="0" smtClean="0"/>
              <a:t> </a:t>
            </a:r>
            <a:r>
              <a:rPr lang="de-CH" baseline="0" dirty="0" err="1" smtClean="0"/>
              <a:t>degraded</a:t>
            </a:r>
            <a:r>
              <a:rPr lang="de-CH" baseline="0" dirty="0" smtClean="0"/>
              <a:t> </a:t>
            </a:r>
            <a:r>
              <a:rPr lang="de-CH" baseline="0" dirty="0" err="1" smtClean="0"/>
              <a:t>land</a:t>
            </a:r>
            <a:r>
              <a:rPr lang="de-CH" baseline="0" dirty="0" smtClean="0"/>
              <a:t> </a:t>
            </a:r>
            <a:r>
              <a:rPr lang="de-CH" baseline="0" dirty="0" err="1" smtClean="0"/>
              <a:t>and</a:t>
            </a:r>
            <a:r>
              <a:rPr lang="de-CH" baseline="0" dirty="0" smtClean="0"/>
              <a:t> </a:t>
            </a:r>
            <a:r>
              <a:rPr lang="de-CH" baseline="0" dirty="0" err="1" smtClean="0"/>
              <a:t>how</a:t>
            </a:r>
            <a:r>
              <a:rPr lang="de-CH" baseline="0" dirty="0" smtClean="0"/>
              <a:t> </a:t>
            </a:r>
            <a:r>
              <a:rPr lang="de-CH" baseline="0" dirty="0" err="1" smtClean="0"/>
              <a:t>this</a:t>
            </a:r>
            <a:r>
              <a:rPr lang="de-CH" baseline="0" dirty="0" smtClean="0"/>
              <a:t> </a:t>
            </a:r>
            <a:r>
              <a:rPr lang="de-CH" baseline="0" dirty="0" err="1" smtClean="0"/>
              <a:t>affects</a:t>
            </a:r>
            <a:r>
              <a:rPr lang="de-CH" baseline="0" dirty="0" smtClean="0"/>
              <a:t> </a:t>
            </a:r>
            <a:r>
              <a:rPr lang="de-CH" baseline="0" dirty="0" err="1" smtClean="0"/>
              <a:t>the</a:t>
            </a:r>
            <a:r>
              <a:rPr lang="de-CH" baseline="0" dirty="0" smtClean="0"/>
              <a:t> </a:t>
            </a:r>
            <a:r>
              <a:rPr lang="de-CH" baseline="0" dirty="0" err="1" smtClean="0"/>
              <a:t>amount</a:t>
            </a:r>
            <a:r>
              <a:rPr lang="de-CH" baseline="0" dirty="0" smtClean="0"/>
              <a:t> </a:t>
            </a:r>
            <a:r>
              <a:rPr lang="de-CH" baseline="0" dirty="0" err="1" smtClean="0"/>
              <a:t>of</a:t>
            </a:r>
            <a:r>
              <a:rPr lang="de-CH" baseline="0" dirty="0" smtClean="0"/>
              <a:t> </a:t>
            </a:r>
            <a:r>
              <a:rPr lang="de-CH" baseline="0" dirty="0" err="1" smtClean="0"/>
              <a:t>streamflow</a:t>
            </a:r>
            <a:r>
              <a:rPr lang="de-CH" baseline="0" dirty="0" smtClean="0"/>
              <a:t>? </a:t>
            </a:r>
            <a:r>
              <a:rPr lang="de-CH" baseline="0" dirty="0" err="1" smtClean="0"/>
              <a:t>We</a:t>
            </a:r>
            <a:r>
              <a:rPr lang="de-CH" baseline="0" dirty="0" smtClean="0"/>
              <a:t> </a:t>
            </a:r>
            <a:r>
              <a:rPr lang="de-CH" baseline="0" dirty="0" err="1" smtClean="0"/>
              <a:t>have</a:t>
            </a:r>
            <a:r>
              <a:rPr lang="de-CH" baseline="0" dirty="0" smtClean="0"/>
              <a:t> </a:t>
            </a:r>
            <a:r>
              <a:rPr lang="de-CH" baseline="0" dirty="0" err="1" smtClean="0"/>
              <a:t>very</a:t>
            </a:r>
            <a:r>
              <a:rPr lang="de-CH" baseline="0" dirty="0" smtClean="0"/>
              <a:t> </a:t>
            </a:r>
            <a:r>
              <a:rPr lang="de-CH" baseline="0" dirty="0" err="1" smtClean="0"/>
              <a:t>little</a:t>
            </a:r>
            <a:r>
              <a:rPr lang="de-CH" baseline="0" dirty="0" smtClean="0"/>
              <a:t> </a:t>
            </a:r>
            <a:r>
              <a:rPr lang="de-CH" baseline="0" dirty="0" err="1" smtClean="0"/>
              <a:t>scientific</a:t>
            </a:r>
            <a:r>
              <a:rPr lang="de-CH" baseline="0" dirty="0" smtClean="0"/>
              <a:t> </a:t>
            </a:r>
            <a:r>
              <a:rPr lang="de-CH" baseline="0" dirty="0" err="1" smtClean="0"/>
              <a:t>data</a:t>
            </a:r>
            <a:r>
              <a:rPr lang="de-CH" baseline="0" dirty="0" smtClean="0"/>
              <a:t> </a:t>
            </a:r>
            <a:r>
              <a:rPr lang="de-CH" baseline="0" dirty="0" err="1" smtClean="0"/>
              <a:t>to</a:t>
            </a:r>
            <a:r>
              <a:rPr lang="de-CH" baseline="0" dirty="0" smtClean="0"/>
              <a:t> </a:t>
            </a:r>
            <a:r>
              <a:rPr lang="de-CH" baseline="0" dirty="0" err="1" smtClean="0"/>
              <a:t>answer</a:t>
            </a:r>
            <a:r>
              <a:rPr lang="de-CH" baseline="0" dirty="0" smtClean="0"/>
              <a:t> </a:t>
            </a:r>
            <a:r>
              <a:rPr lang="de-CH" baseline="0" dirty="0" err="1" smtClean="0"/>
              <a:t>this</a:t>
            </a:r>
            <a:r>
              <a:rPr lang="de-CH" baseline="0" dirty="0" smtClean="0"/>
              <a:t> </a:t>
            </a:r>
            <a:r>
              <a:rPr lang="de-CH" baseline="0" dirty="0" err="1" smtClean="0"/>
              <a:t>question</a:t>
            </a:r>
            <a:endParaRPr lang="de-CH" dirty="0"/>
          </a:p>
        </p:txBody>
      </p:sp>
      <p:sp>
        <p:nvSpPr>
          <p:cNvPr id="4" name="Slide Number Placeholder 3"/>
          <p:cNvSpPr>
            <a:spLocks noGrp="1"/>
          </p:cNvSpPr>
          <p:nvPr>
            <p:ph type="sldNum" sz="quarter" idx="10"/>
          </p:nvPr>
        </p:nvSpPr>
        <p:spPr/>
        <p:txBody>
          <a:bodyPr/>
          <a:lstStyle/>
          <a:p>
            <a:pPr>
              <a:defRPr/>
            </a:pPr>
            <a:fld id="{85E53C40-0441-4BA9-8D30-280F74B636CF}" type="slidenum">
              <a:rPr lang="en-US" altLang="en-US" smtClean="0"/>
              <a:pPr>
                <a:defRPr/>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screen"/>
          <a:srcRect/>
          <a:stretch>
            <a:fillRect/>
          </a:stretch>
        </p:blipFill>
        <p:spPr bwMode="auto">
          <a:xfrm>
            <a:off x="0" y="1588"/>
            <a:ext cx="9144000" cy="2024062"/>
          </a:xfrm>
          <a:prstGeom prst="rect">
            <a:avLst/>
          </a:prstGeom>
          <a:noFill/>
          <a:ln w="9525">
            <a:noFill/>
            <a:miter lim="800000"/>
            <a:headEnd/>
            <a:tailEnd/>
          </a:ln>
        </p:spPr>
      </p:pic>
      <p:sp>
        <p:nvSpPr>
          <p:cNvPr id="5" name="Rectangle 8"/>
          <p:cNvSpPr/>
          <p:nvPr userDrawn="1"/>
        </p:nvSpPr>
        <p:spPr>
          <a:xfrm>
            <a:off x="0" y="4535488"/>
            <a:ext cx="9144000" cy="2349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prstClr val="white"/>
              </a:solidFill>
            </a:endParaRPr>
          </a:p>
        </p:txBody>
      </p:sp>
      <p:pic>
        <p:nvPicPr>
          <p:cNvPr id="6" name="Picture 10"/>
          <p:cNvPicPr>
            <a:picLocks noChangeAspect="1"/>
          </p:cNvPicPr>
          <p:nvPr userDrawn="1"/>
        </p:nvPicPr>
        <p:blipFill>
          <a:blip r:embed="rId3" cstate="screen"/>
          <a:srcRect/>
          <a:stretch>
            <a:fillRect/>
          </a:stretch>
        </p:blipFill>
        <p:spPr bwMode="auto">
          <a:xfrm>
            <a:off x="2655888" y="5524500"/>
            <a:ext cx="1012825" cy="1227138"/>
          </a:xfrm>
          <a:prstGeom prst="rect">
            <a:avLst/>
          </a:prstGeom>
          <a:noFill/>
          <a:ln w="9525">
            <a:noFill/>
            <a:miter lim="800000"/>
            <a:headEnd/>
            <a:tailEnd/>
          </a:ln>
        </p:spPr>
      </p:pic>
      <p:pic>
        <p:nvPicPr>
          <p:cNvPr id="7" name="Picture 11"/>
          <p:cNvPicPr>
            <a:picLocks noChangeAspect="1"/>
          </p:cNvPicPr>
          <p:nvPr userDrawn="1"/>
        </p:nvPicPr>
        <p:blipFill>
          <a:blip r:embed="rId4" cstate="screen"/>
          <a:srcRect/>
          <a:stretch>
            <a:fillRect/>
          </a:stretch>
        </p:blipFill>
        <p:spPr bwMode="auto">
          <a:xfrm>
            <a:off x="2312988" y="4738688"/>
            <a:ext cx="1470025" cy="604837"/>
          </a:xfrm>
          <a:prstGeom prst="rect">
            <a:avLst/>
          </a:prstGeom>
          <a:noFill/>
          <a:ln w="9525">
            <a:noFill/>
            <a:miter lim="800000"/>
            <a:headEnd/>
            <a:tailEnd/>
          </a:ln>
        </p:spPr>
      </p:pic>
      <p:pic>
        <p:nvPicPr>
          <p:cNvPr id="8" name="Picture 12"/>
          <p:cNvPicPr>
            <a:picLocks noChangeAspect="1"/>
          </p:cNvPicPr>
          <p:nvPr userDrawn="1"/>
        </p:nvPicPr>
        <p:blipFill>
          <a:blip r:embed="rId5" cstate="screen"/>
          <a:srcRect/>
          <a:stretch>
            <a:fillRect/>
          </a:stretch>
        </p:blipFill>
        <p:spPr bwMode="auto">
          <a:xfrm>
            <a:off x="3983038" y="4810125"/>
            <a:ext cx="1281112" cy="1960563"/>
          </a:xfrm>
          <a:prstGeom prst="rect">
            <a:avLst/>
          </a:prstGeom>
          <a:noFill/>
          <a:ln w="9525">
            <a:noFill/>
            <a:miter lim="800000"/>
            <a:headEnd/>
            <a:tailEnd/>
          </a:ln>
        </p:spPr>
      </p:pic>
      <p:pic>
        <p:nvPicPr>
          <p:cNvPr id="9" name="Picture 13"/>
          <p:cNvPicPr>
            <a:picLocks noChangeAspect="1"/>
          </p:cNvPicPr>
          <p:nvPr userDrawn="1"/>
        </p:nvPicPr>
        <p:blipFill>
          <a:blip r:embed="rId6" cstate="screen"/>
          <a:srcRect/>
          <a:stretch>
            <a:fillRect/>
          </a:stretch>
        </p:blipFill>
        <p:spPr bwMode="auto">
          <a:xfrm>
            <a:off x="7126288" y="6051550"/>
            <a:ext cx="1936750" cy="617538"/>
          </a:xfrm>
          <a:prstGeom prst="rect">
            <a:avLst/>
          </a:prstGeom>
          <a:noFill/>
          <a:ln w="9525">
            <a:noFill/>
            <a:miter lim="800000"/>
            <a:headEnd/>
            <a:tailEnd/>
          </a:ln>
        </p:spPr>
      </p:pic>
      <p:pic>
        <p:nvPicPr>
          <p:cNvPr id="10" name="Picture 14"/>
          <p:cNvPicPr>
            <a:picLocks noChangeAspect="1"/>
          </p:cNvPicPr>
          <p:nvPr userDrawn="1"/>
        </p:nvPicPr>
        <p:blipFill>
          <a:blip r:embed="rId7" cstate="screen"/>
          <a:srcRect/>
          <a:stretch>
            <a:fillRect/>
          </a:stretch>
        </p:blipFill>
        <p:spPr bwMode="auto">
          <a:xfrm>
            <a:off x="0" y="5143419"/>
            <a:ext cx="2039938" cy="606425"/>
          </a:xfrm>
          <a:prstGeom prst="rect">
            <a:avLst/>
          </a:prstGeom>
          <a:noFill/>
          <a:ln w="9525">
            <a:noFill/>
            <a:miter lim="800000"/>
            <a:headEnd/>
            <a:tailEnd/>
          </a:ln>
        </p:spPr>
      </p:pic>
      <p:pic>
        <p:nvPicPr>
          <p:cNvPr id="11" name="Picture 15"/>
          <p:cNvPicPr>
            <a:picLocks noChangeAspect="1"/>
          </p:cNvPicPr>
          <p:nvPr userDrawn="1"/>
        </p:nvPicPr>
        <p:blipFill>
          <a:blip r:embed="rId8" cstate="screen"/>
          <a:srcRect/>
          <a:stretch>
            <a:fillRect/>
          </a:stretch>
        </p:blipFill>
        <p:spPr bwMode="auto">
          <a:xfrm>
            <a:off x="0" y="5780236"/>
            <a:ext cx="2160588" cy="673100"/>
          </a:xfrm>
          <a:prstGeom prst="rect">
            <a:avLst/>
          </a:prstGeom>
          <a:noFill/>
          <a:ln w="9525">
            <a:noFill/>
            <a:miter lim="800000"/>
            <a:headEnd/>
            <a:tailEnd/>
          </a:ln>
        </p:spPr>
      </p:pic>
      <p:pic>
        <p:nvPicPr>
          <p:cNvPr id="12" name="Picture 16"/>
          <p:cNvPicPr>
            <a:picLocks noChangeAspect="1"/>
          </p:cNvPicPr>
          <p:nvPr userDrawn="1"/>
        </p:nvPicPr>
        <p:blipFill>
          <a:blip r:embed="rId9" cstate="screen"/>
          <a:srcRect/>
          <a:stretch>
            <a:fillRect/>
          </a:stretch>
        </p:blipFill>
        <p:spPr bwMode="auto">
          <a:xfrm>
            <a:off x="236538" y="6381328"/>
            <a:ext cx="2108200" cy="431800"/>
          </a:xfrm>
          <a:prstGeom prst="rect">
            <a:avLst/>
          </a:prstGeom>
          <a:noFill/>
          <a:ln w="9525">
            <a:noFill/>
            <a:miter lim="800000"/>
            <a:headEnd/>
            <a:tailEnd/>
          </a:ln>
        </p:spPr>
      </p:pic>
      <p:pic>
        <p:nvPicPr>
          <p:cNvPr id="13" name="Picture 17"/>
          <p:cNvPicPr>
            <a:picLocks noChangeAspect="1"/>
          </p:cNvPicPr>
          <p:nvPr userDrawn="1"/>
        </p:nvPicPr>
        <p:blipFill>
          <a:blip r:embed="rId10" cstate="screen"/>
          <a:srcRect/>
          <a:stretch>
            <a:fillRect/>
          </a:stretch>
        </p:blipFill>
        <p:spPr bwMode="auto">
          <a:xfrm>
            <a:off x="5764213" y="4697413"/>
            <a:ext cx="1362075" cy="1227137"/>
          </a:xfrm>
          <a:prstGeom prst="rect">
            <a:avLst/>
          </a:prstGeom>
          <a:noFill/>
          <a:ln w="9525">
            <a:noFill/>
            <a:miter lim="800000"/>
            <a:headEnd/>
            <a:tailEnd/>
          </a:ln>
        </p:spPr>
      </p:pic>
      <p:pic>
        <p:nvPicPr>
          <p:cNvPr id="14" name="Picture 18"/>
          <p:cNvPicPr>
            <a:picLocks noChangeAspect="1"/>
          </p:cNvPicPr>
          <p:nvPr userDrawn="1"/>
        </p:nvPicPr>
        <p:blipFill>
          <a:blip r:embed="rId11" cstate="screen"/>
          <a:srcRect/>
          <a:stretch>
            <a:fillRect/>
          </a:stretch>
        </p:blipFill>
        <p:spPr bwMode="auto">
          <a:xfrm>
            <a:off x="5511800" y="6078538"/>
            <a:ext cx="1314450" cy="657225"/>
          </a:xfrm>
          <a:prstGeom prst="rect">
            <a:avLst/>
          </a:prstGeom>
          <a:noFill/>
          <a:ln w="9525">
            <a:noFill/>
            <a:miter lim="800000"/>
            <a:headEnd/>
            <a:tailEnd/>
          </a:ln>
        </p:spPr>
      </p:pic>
      <p:pic>
        <p:nvPicPr>
          <p:cNvPr id="15" name="Picture 19"/>
          <p:cNvPicPr>
            <a:picLocks noChangeAspect="1"/>
          </p:cNvPicPr>
          <p:nvPr userDrawn="1"/>
        </p:nvPicPr>
        <p:blipFill>
          <a:blip r:embed="rId12" cstate="screen"/>
          <a:srcRect/>
          <a:stretch>
            <a:fillRect/>
          </a:stretch>
        </p:blipFill>
        <p:spPr bwMode="auto">
          <a:xfrm>
            <a:off x="7531100" y="4738688"/>
            <a:ext cx="1201738" cy="1185862"/>
          </a:xfrm>
          <a:prstGeom prst="rect">
            <a:avLst/>
          </a:prstGeom>
          <a:noFill/>
          <a:ln w="9525">
            <a:noFill/>
            <a:miter lim="800000"/>
            <a:headEnd/>
            <a:tailEnd/>
          </a:ln>
        </p:spPr>
      </p:pic>
      <p:sp>
        <p:nvSpPr>
          <p:cNvPr id="2" name="Title 1"/>
          <p:cNvSpPr>
            <a:spLocks noGrp="1"/>
          </p:cNvSpPr>
          <p:nvPr>
            <p:ph type="ctrTitle"/>
          </p:nvPr>
        </p:nvSpPr>
        <p:spPr>
          <a:xfrm>
            <a:off x="793" y="2034721"/>
            <a:ext cx="9142413" cy="1640921"/>
          </a:xfrm>
          <a:solidFill>
            <a:srgbClr val="1A804F"/>
          </a:solidFill>
        </p:spPr>
        <p:txBody>
          <a:bodyPr anchor="ctr">
            <a:normAutofit/>
          </a:bodyPr>
          <a:lstStyle>
            <a:lvl1pPr>
              <a:lnSpc>
                <a:spcPct val="80000"/>
              </a:lnSpc>
              <a:defRPr sz="4000" b="1">
                <a:solidFill>
                  <a:schemeClr val="bg1"/>
                </a:solidFill>
              </a:defRPr>
            </a:lvl1pPr>
          </a:lstStyle>
          <a:p>
            <a:r>
              <a:rPr lang="en-US" dirty="0" smtClean="0"/>
              <a:t>Click to edit Master title style</a:t>
            </a:r>
            <a:endParaRPr dirty="0"/>
          </a:p>
        </p:txBody>
      </p:sp>
      <p:sp>
        <p:nvSpPr>
          <p:cNvPr id="3" name="Subtitle 2"/>
          <p:cNvSpPr>
            <a:spLocks noGrp="1"/>
          </p:cNvSpPr>
          <p:nvPr>
            <p:ph type="subTitle" idx="1"/>
          </p:nvPr>
        </p:nvSpPr>
        <p:spPr>
          <a:xfrm>
            <a:off x="793" y="3675642"/>
            <a:ext cx="9142413" cy="840695"/>
          </a:xfrm>
          <a:solidFill>
            <a:srgbClr val="1A804F"/>
          </a:solidFill>
        </p:spPr>
        <p:txBody>
          <a:bodyPr anchor="b">
            <a:normAutofit/>
          </a:bodyPr>
          <a:lstStyle>
            <a:lvl1pPr marL="0" indent="0" algn="l">
              <a:spcBef>
                <a:spcPts val="0"/>
              </a:spcBef>
              <a:buNone/>
              <a:defRPr sz="2000">
                <a:solidFill>
                  <a:schemeClr val="bg1"/>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dirty="0" smtClean="0"/>
              <a:t>Click to edit Master subtitle style</a:t>
            </a:r>
            <a:endParaRPr dirty="0"/>
          </a:p>
        </p:txBody>
      </p:sp>
      <p:pic>
        <p:nvPicPr>
          <p:cNvPr id="16" name="Picture 15" descr="uzh_logo_e_pos_grau_1mm"/>
          <p:cNvPicPr>
            <a:picLocks noChangeAspect="1" noChangeArrowheads="1"/>
          </p:cNvPicPr>
          <p:nvPr userDrawn="1"/>
        </p:nvPicPr>
        <p:blipFill>
          <a:blip r:embed="rId13" cstate="screen"/>
          <a:srcRect/>
          <a:stretch>
            <a:fillRect/>
          </a:stretch>
        </p:blipFill>
        <p:spPr bwMode="auto">
          <a:xfrm>
            <a:off x="50329" y="4553815"/>
            <a:ext cx="1857375" cy="627063"/>
          </a:xfrm>
          <a:prstGeom prst="rect">
            <a:avLst/>
          </a:prstGeom>
          <a:noFill/>
          <a:ln w="9525">
            <a:noFill/>
            <a:miter lim="800000"/>
            <a:headEnd/>
            <a:tailEnd/>
          </a:ln>
        </p:spPr>
      </p:pic>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lvl1pPr>
              <a:defRPr sz="3200" b="1"/>
            </a:lvl1pPr>
          </a:lstStyle>
          <a:p>
            <a:pPr lvl="0"/>
            <a:r>
              <a:rPr lang="en-US" smtClean="0"/>
              <a:t>Click to edit Master title style</a:t>
            </a:r>
            <a:endParaRPr/>
          </a:p>
        </p:txBody>
      </p:sp>
      <p:sp>
        <p:nvSpPr>
          <p:cNvPr id="3" name="Vertical Text Placeholder 2"/>
          <p:cNvSpPr>
            <a:spLocks noGrp="1"/>
          </p:cNvSpPr>
          <p:nvPr>
            <p:ph type="body" orient="vert" idx="1"/>
          </p:nvPr>
        </p:nvSpPr>
        <p:spPr/>
        <p:txBody>
          <a:bodyPr vert="eaVert">
            <a:normAutofit/>
          </a:bodyPr>
          <a:lstStyle>
            <a:lvl1pPr>
              <a:defRPr sz="2000"/>
            </a:lvl1pPr>
            <a:lvl2pPr>
              <a:defRPr sz="1600"/>
            </a:lvl2pPr>
            <a:lvl3pPr>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Footer Placeholder 4"/>
          <p:cNvSpPr>
            <a:spLocks noGrp="1"/>
          </p:cNvSpPr>
          <p:nvPr>
            <p:ph type="ftr" sz="quarter" idx="10"/>
          </p:nvPr>
        </p:nvSpPr>
        <p:spPr/>
        <p:txBody>
          <a:bodyPr/>
          <a:lstStyle>
            <a:lvl1pPr>
              <a:defRPr/>
            </a:lvl1pPr>
          </a:lstStyle>
          <a:p>
            <a:pPr>
              <a:defRPr/>
            </a:pPr>
            <a:endParaRPr/>
          </a:p>
        </p:txBody>
      </p:sp>
      <p:sp>
        <p:nvSpPr>
          <p:cNvPr id="5" name="Slide Number Placeholder 5"/>
          <p:cNvSpPr>
            <a:spLocks noGrp="1"/>
          </p:cNvSpPr>
          <p:nvPr>
            <p:ph type="sldNum" sz="quarter" idx="11"/>
          </p:nvPr>
        </p:nvSpPr>
        <p:spPr/>
        <p:txBody>
          <a:bodyPr/>
          <a:lstStyle>
            <a:lvl1pPr>
              <a:defRPr/>
            </a:lvl1pPr>
          </a:lstStyle>
          <a:p>
            <a:pPr>
              <a:defRPr/>
            </a:pPr>
            <a:fld id="{FC261242-E807-4B1D-83E6-39CD1A942333}" type="slidenum">
              <a:rPr lang="en-US" altLang="en-US"/>
              <a:pPr>
                <a:defRPr/>
              </a:pPr>
              <a:t>‹N°›</a:t>
            </a:fld>
            <a:endParaRPr lang="en-US" altLang="en-US"/>
          </a:p>
        </p:txBody>
      </p:sp>
    </p:spTree>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539552" y="685800"/>
            <a:ext cx="6829183" cy="5486400"/>
          </a:xfrm>
        </p:spPr>
        <p:txBody>
          <a:bodyPr vert="eaVert">
            <a:normAutofit/>
          </a:bodyPr>
          <a:lstStyle>
            <a:lvl1pPr>
              <a:defRPr sz="2000"/>
            </a:lvl1pPr>
            <a:lvl2pPr>
              <a:defRPr sz="1600"/>
            </a:lvl2pPr>
            <a:lvl3pPr>
              <a:defRPr sz="14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2" name="Vertical Title 1"/>
          <p:cNvSpPr>
            <a:spLocks noGrp="1"/>
          </p:cNvSpPr>
          <p:nvPr>
            <p:ph type="title" orient="vert"/>
          </p:nvPr>
        </p:nvSpPr>
        <p:spPr>
          <a:xfrm>
            <a:off x="7632644" y="685800"/>
            <a:ext cx="971804" cy="5486400"/>
          </a:xfrm>
        </p:spPr>
        <p:txBody>
          <a:bodyPr vert="eaVert"/>
          <a:lstStyle>
            <a:lvl1pPr>
              <a:defRPr b="1"/>
            </a:lvl1pPr>
          </a:lstStyle>
          <a:p>
            <a:r>
              <a:rPr lang="en-US" smtClean="0"/>
              <a:t>Click to edit Master title style</a:t>
            </a:r>
            <a:endParaRPr/>
          </a:p>
        </p:txBody>
      </p:sp>
      <p:sp>
        <p:nvSpPr>
          <p:cNvPr id="4" name="Footer Placeholder 4"/>
          <p:cNvSpPr>
            <a:spLocks noGrp="1"/>
          </p:cNvSpPr>
          <p:nvPr>
            <p:ph type="ftr" sz="quarter" idx="10"/>
          </p:nvPr>
        </p:nvSpPr>
        <p:spPr/>
        <p:txBody>
          <a:bodyPr/>
          <a:lstStyle>
            <a:lvl1pPr>
              <a:defRPr/>
            </a:lvl1pPr>
          </a:lstStyle>
          <a:p>
            <a:pPr>
              <a:defRPr/>
            </a:pPr>
            <a:endParaRPr/>
          </a:p>
        </p:txBody>
      </p:sp>
      <p:sp>
        <p:nvSpPr>
          <p:cNvPr id="5" name="Slide Number Placeholder 5"/>
          <p:cNvSpPr>
            <a:spLocks noGrp="1"/>
          </p:cNvSpPr>
          <p:nvPr>
            <p:ph type="sldNum" sz="quarter" idx="11"/>
          </p:nvPr>
        </p:nvSpPr>
        <p:spPr/>
        <p:txBody>
          <a:bodyPr/>
          <a:lstStyle>
            <a:lvl1pPr>
              <a:defRPr/>
            </a:lvl1pPr>
          </a:lstStyle>
          <a:p>
            <a:pPr>
              <a:defRPr/>
            </a:pPr>
            <a:fld id="{6A85D6B2-9ABC-467E-8471-DFA3FDBE0969}" type="slidenum">
              <a:rPr lang="en-US" altLang="en-US"/>
              <a:pPr>
                <a:defRPr/>
              </a:pPr>
              <a:t>‹N°›</a:t>
            </a:fld>
            <a:endParaRPr lang="en-US" altLang="en-US"/>
          </a:p>
        </p:txBody>
      </p:sp>
    </p:spTree>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399" y="188640"/>
            <a:ext cx="8071049" cy="1144556"/>
          </a:xfrm>
        </p:spPr>
        <p:txBody>
          <a:bodyPr>
            <a:normAutofit/>
          </a:bodyPr>
          <a:lstStyle>
            <a:lvl1pPr>
              <a:defRPr sz="3200" b="1"/>
            </a:lvl1pPr>
          </a:lstStyle>
          <a:p>
            <a:r>
              <a:rPr lang="en-US" dirty="0" smtClean="0"/>
              <a:t>Click to edit Master title style</a:t>
            </a:r>
            <a:endParaRPr dirty="0"/>
          </a:p>
        </p:txBody>
      </p:sp>
      <p:sp>
        <p:nvSpPr>
          <p:cNvPr id="3" name="Content Placeholder 2"/>
          <p:cNvSpPr>
            <a:spLocks noGrp="1"/>
          </p:cNvSpPr>
          <p:nvPr>
            <p:ph idx="1"/>
          </p:nvPr>
        </p:nvSpPr>
        <p:spPr>
          <a:xfrm>
            <a:off x="533400" y="1907307"/>
            <a:ext cx="8071048" cy="4255368"/>
          </a:xfrm>
        </p:spPr>
        <p:txBody>
          <a:bodyPr>
            <a:normAutofit/>
          </a:bodyPr>
          <a:lstStyle>
            <a:lvl1pPr>
              <a:defRPr sz="2400"/>
            </a:lvl1pPr>
            <a:lvl2pPr>
              <a:defRPr sz="1800"/>
            </a:lvl2pPr>
            <a:lvl3pPr>
              <a:defRPr sz="1600"/>
            </a:lvl3pPr>
            <a:lvl4pPr>
              <a:defRPr sz="1600"/>
            </a:lvl4pPr>
            <a:lvl5pPr>
              <a:defRPr sz="1600"/>
            </a:lvl5pPr>
            <a:lvl6pPr>
              <a:defRPr/>
            </a:lvl6pPr>
            <a:lvl7pPr>
              <a:defRPr/>
            </a:lvl7pPr>
            <a:lvl8pPr>
              <a:defRPr baseline="0"/>
            </a:lvl8pPr>
            <a:lvl9pPr>
              <a:defRPr baseline="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Footer Placeholder 7"/>
          <p:cNvSpPr>
            <a:spLocks noGrp="1"/>
          </p:cNvSpPr>
          <p:nvPr>
            <p:ph type="ftr" sz="quarter" idx="10"/>
          </p:nvPr>
        </p:nvSpPr>
        <p:spPr/>
        <p:txBody>
          <a:bodyPr/>
          <a:lstStyle>
            <a:lvl1pPr>
              <a:defRPr/>
            </a:lvl1pPr>
          </a:lstStyle>
          <a:p>
            <a:pPr>
              <a:defRPr/>
            </a:pPr>
            <a:endParaRPr/>
          </a:p>
        </p:txBody>
      </p:sp>
      <p:sp>
        <p:nvSpPr>
          <p:cNvPr id="5" name="Slide Number Placeholder 8"/>
          <p:cNvSpPr>
            <a:spLocks noGrp="1"/>
          </p:cNvSpPr>
          <p:nvPr>
            <p:ph type="sldNum" sz="quarter" idx="11"/>
          </p:nvPr>
        </p:nvSpPr>
        <p:spPr/>
        <p:txBody>
          <a:bodyPr/>
          <a:lstStyle>
            <a:lvl1pPr>
              <a:defRPr/>
            </a:lvl1pPr>
          </a:lstStyle>
          <a:p>
            <a:pPr>
              <a:defRPr/>
            </a:pPr>
            <a:fld id="{2A41D37E-E261-4BF0-87FB-1224025E1A9B}" type="slidenum">
              <a:rPr lang="en-US" altLang="en-US"/>
              <a:pPr>
                <a:defRPr/>
              </a:pPr>
              <a:t>‹N°›</a:t>
            </a:fld>
            <a:endParaRPr lang="en-US" alt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screen"/>
          <a:srcRect/>
          <a:stretch>
            <a:fillRect/>
          </a:stretch>
        </p:blipFill>
        <p:spPr bwMode="auto">
          <a:xfrm>
            <a:off x="0" y="1588"/>
            <a:ext cx="9144000" cy="2024062"/>
          </a:xfrm>
          <a:prstGeom prst="rect">
            <a:avLst/>
          </a:prstGeom>
          <a:noFill/>
          <a:ln w="9525">
            <a:noFill/>
            <a:miter lim="800000"/>
            <a:headEnd/>
            <a:tailEnd/>
          </a:ln>
        </p:spPr>
      </p:pic>
      <p:sp>
        <p:nvSpPr>
          <p:cNvPr id="2" name="Title 1"/>
          <p:cNvSpPr>
            <a:spLocks noGrp="1"/>
          </p:cNvSpPr>
          <p:nvPr>
            <p:ph type="title"/>
          </p:nvPr>
        </p:nvSpPr>
        <p:spPr>
          <a:xfrm>
            <a:off x="467544" y="2132856"/>
            <a:ext cx="8064896" cy="2439144"/>
          </a:xfrm>
        </p:spPr>
        <p:txBody>
          <a:bodyPr anchor="ctr">
            <a:noAutofit/>
          </a:bodyPr>
          <a:lstStyle>
            <a:lvl1pPr algn="l">
              <a:defRPr sz="3601" b="0" cap="none" baseline="0"/>
            </a:lvl1pPr>
          </a:lstStyle>
          <a:p>
            <a:r>
              <a:rPr lang="en-US" dirty="0" smtClean="0"/>
              <a:t>Click to edit Master title style</a:t>
            </a:r>
            <a:endParaRPr dirty="0"/>
          </a:p>
        </p:txBody>
      </p:sp>
      <p:sp>
        <p:nvSpPr>
          <p:cNvPr id="3" name="Text Placeholder 2"/>
          <p:cNvSpPr>
            <a:spLocks noGrp="1"/>
          </p:cNvSpPr>
          <p:nvPr>
            <p:ph type="body" idx="1"/>
          </p:nvPr>
        </p:nvSpPr>
        <p:spPr>
          <a:xfrm>
            <a:off x="466651" y="4797152"/>
            <a:ext cx="8137797" cy="1143000"/>
          </a:xfrm>
        </p:spPr>
        <p:txBody>
          <a:bodyPr anchor="ctr">
            <a:normAutofit/>
          </a:bodyPr>
          <a:lstStyle>
            <a:lvl1pPr marL="0" indent="0">
              <a:spcBef>
                <a:spcPts val="0"/>
              </a:spcBef>
              <a:buNone/>
              <a:defRPr sz="1800">
                <a:solidFill>
                  <a:schemeClr val="bg1"/>
                </a:solidFill>
              </a:defRPr>
            </a:lvl1pPr>
            <a:lvl2pPr marL="342991" indent="0">
              <a:buNone/>
              <a:defRPr sz="1350">
                <a:solidFill>
                  <a:schemeClr val="tx1">
                    <a:tint val="75000"/>
                  </a:schemeClr>
                </a:solidFill>
              </a:defRPr>
            </a:lvl2pPr>
            <a:lvl3pPr marL="685983" indent="0">
              <a:buNone/>
              <a:defRPr sz="1200">
                <a:solidFill>
                  <a:schemeClr val="tx1">
                    <a:tint val="75000"/>
                  </a:schemeClr>
                </a:solidFill>
              </a:defRPr>
            </a:lvl3pPr>
            <a:lvl4pPr marL="1028974" indent="0">
              <a:buNone/>
              <a:defRPr sz="1050">
                <a:solidFill>
                  <a:schemeClr val="tx1">
                    <a:tint val="75000"/>
                  </a:schemeClr>
                </a:solidFill>
              </a:defRPr>
            </a:lvl4pPr>
            <a:lvl5pPr marL="1371966" indent="0">
              <a:buNone/>
              <a:defRPr sz="1050">
                <a:solidFill>
                  <a:schemeClr val="tx1">
                    <a:tint val="75000"/>
                  </a:schemeClr>
                </a:solidFill>
              </a:defRPr>
            </a:lvl5pPr>
            <a:lvl6pPr marL="1714957" indent="0">
              <a:buNone/>
              <a:defRPr sz="1050">
                <a:solidFill>
                  <a:schemeClr val="tx1">
                    <a:tint val="75000"/>
                  </a:schemeClr>
                </a:solidFill>
              </a:defRPr>
            </a:lvl6pPr>
            <a:lvl7pPr marL="2057949" indent="0">
              <a:buNone/>
              <a:defRPr sz="1050">
                <a:solidFill>
                  <a:schemeClr val="tx1">
                    <a:tint val="75000"/>
                  </a:schemeClr>
                </a:solidFill>
              </a:defRPr>
            </a:lvl7pPr>
            <a:lvl8pPr marL="2400940" indent="0">
              <a:buNone/>
              <a:defRPr sz="1050">
                <a:solidFill>
                  <a:schemeClr val="tx1">
                    <a:tint val="75000"/>
                  </a:schemeClr>
                </a:solidFill>
              </a:defRPr>
            </a:lvl8pPr>
            <a:lvl9pPr marL="2743932" indent="0">
              <a:buNone/>
              <a:defRPr sz="1050">
                <a:solidFill>
                  <a:schemeClr val="tx1">
                    <a:tint val="75000"/>
                  </a:schemeClr>
                </a:solidFill>
              </a:defRPr>
            </a:lvl9pPr>
          </a:lstStyle>
          <a:p>
            <a:pPr lvl="0"/>
            <a:r>
              <a:rPr lang="en-US" dirty="0" smtClean="0"/>
              <a:t>Click to edit Master text styles</a:t>
            </a:r>
          </a:p>
        </p:txBody>
      </p:sp>
      <p:sp>
        <p:nvSpPr>
          <p:cNvPr id="5" name="Footer Placeholder 7"/>
          <p:cNvSpPr>
            <a:spLocks noGrp="1"/>
          </p:cNvSpPr>
          <p:nvPr>
            <p:ph type="ftr" sz="quarter" idx="10"/>
          </p:nvPr>
        </p:nvSpPr>
        <p:spPr/>
        <p:txBody>
          <a:bodyPr/>
          <a:lstStyle>
            <a:lvl1pPr>
              <a:defRPr/>
            </a:lvl1pPr>
          </a:lstStyle>
          <a:p>
            <a:pPr>
              <a:defRPr/>
            </a:pPr>
            <a:endParaRPr/>
          </a:p>
        </p:txBody>
      </p:sp>
      <p:sp>
        <p:nvSpPr>
          <p:cNvPr id="6" name="Slide Number Placeholder 8"/>
          <p:cNvSpPr>
            <a:spLocks noGrp="1"/>
          </p:cNvSpPr>
          <p:nvPr>
            <p:ph type="sldNum" sz="quarter" idx="11"/>
          </p:nvPr>
        </p:nvSpPr>
        <p:spPr/>
        <p:txBody>
          <a:bodyPr/>
          <a:lstStyle>
            <a:lvl1pPr>
              <a:defRPr/>
            </a:lvl1pPr>
          </a:lstStyle>
          <a:p>
            <a:pPr>
              <a:defRPr/>
            </a:pPr>
            <a:fld id="{A703EAF9-C17B-4113-A3E7-38DB409AC96A}" type="slidenum">
              <a:rPr lang="en-US" altLang="en-US"/>
              <a:pPr>
                <a:defRPr/>
              </a:pPr>
              <a:t>‹N°›</a:t>
            </a:fld>
            <a:endParaRPr lang="en-US" alt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9551" y="189723"/>
            <a:ext cx="8064897" cy="1143509"/>
          </a:xfrm>
        </p:spPr>
        <p:txBody>
          <a:bodyPr rtlCol="0">
            <a:normAutofit/>
          </a:bodyPr>
          <a:lstStyle>
            <a:lvl1pPr>
              <a:defRPr sz="3200" b="1" dirty="0"/>
            </a:lvl1pPr>
          </a:lstStyle>
          <a:p>
            <a:pPr lvl="0"/>
            <a:r>
              <a:rPr lang="en-US" dirty="0" smtClean="0"/>
              <a:t>Click to edit Master title style</a:t>
            </a:r>
            <a:endParaRPr dirty="0"/>
          </a:p>
        </p:txBody>
      </p:sp>
      <p:sp>
        <p:nvSpPr>
          <p:cNvPr id="3" name="Content Placeholder 2"/>
          <p:cNvSpPr>
            <a:spLocks noGrp="1"/>
          </p:cNvSpPr>
          <p:nvPr>
            <p:ph sz="half" idx="1"/>
          </p:nvPr>
        </p:nvSpPr>
        <p:spPr>
          <a:xfrm>
            <a:off x="539552" y="1752990"/>
            <a:ext cx="3744416" cy="4349831"/>
          </a:xfrm>
        </p:spPr>
        <p:txBody>
          <a:bodyPr>
            <a:normAutofit/>
          </a:bodyPr>
          <a:lstStyle>
            <a:lvl1pPr>
              <a:defRPr sz="2000"/>
            </a:lvl1pPr>
            <a:lvl2pPr>
              <a:defRPr sz="1600"/>
            </a:lvl2pPr>
            <a:lvl3pPr>
              <a:defRPr sz="1400"/>
            </a:lvl3pPr>
            <a:lvl4pPr>
              <a:defRPr sz="1400"/>
            </a:lvl4pPr>
            <a:lvl5pPr>
              <a:defRPr sz="1400"/>
            </a:lvl5pPr>
            <a:lvl6pPr marL="1440564">
              <a:defRPr sz="1200"/>
            </a:lvl6pPr>
            <a:lvl7pPr marL="1440564">
              <a:defRPr sz="1200"/>
            </a:lvl7pPr>
            <a:lvl8pPr marL="1440564">
              <a:defRPr sz="1200"/>
            </a:lvl8pPr>
            <a:lvl9pPr marL="1440564">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Content Placeholder 3"/>
          <p:cNvSpPr>
            <a:spLocks noGrp="1"/>
          </p:cNvSpPr>
          <p:nvPr>
            <p:ph sz="half" idx="2"/>
          </p:nvPr>
        </p:nvSpPr>
        <p:spPr>
          <a:xfrm>
            <a:off x="4860032" y="1752989"/>
            <a:ext cx="3744416" cy="4349831"/>
          </a:xfrm>
        </p:spPr>
        <p:txBody>
          <a:bodyPr>
            <a:normAutofit/>
          </a:bodyPr>
          <a:lstStyle>
            <a:lvl1pPr>
              <a:defRPr sz="2000"/>
            </a:lvl1pPr>
            <a:lvl2pPr>
              <a:defRPr sz="1600"/>
            </a:lvl2pPr>
            <a:lvl3pPr>
              <a:defRPr sz="1400"/>
            </a:lvl3pPr>
            <a:lvl4pPr>
              <a:defRPr sz="1400"/>
            </a:lvl4pPr>
            <a:lvl5pPr marL="1440564">
              <a:defRPr sz="1400"/>
            </a:lvl5pPr>
            <a:lvl6pPr marL="1440564">
              <a:defRPr sz="1200"/>
            </a:lvl6pPr>
            <a:lvl7pPr marL="1440564">
              <a:defRPr sz="1200"/>
            </a:lvl7pPr>
            <a:lvl8pPr marL="1440564">
              <a:defRPr sz="1200"/>
            </a:lvl8pPr>
            <a:lvl9pPr marL="1440564">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5" name="Footer Placeholder 7"/>
          <p:cNvSpPr>
            <a:spLocks noGrp="1"/>
          </p:cNvSpPr>
          <p:nvPr>
            <p:ph type="ftr" sz="quarter" idx="10"/>
          </p:nvPr>
        </p:nvSpPr>
        <p:spPr/>
        <p:txBody>
          <a:bodyPr/>
          <a:lstStyle>
            <a:lvl1pPr>
              <a:defRPr/>
            </a:lvl1pPr>
          </a:lstStyle>
          <a:p>
            <a:pPr>
              <a:defRPr/>
            </a:pPr>
            <a:endParaRPr/>
          </a:p>
        </p:txBody>
      </p:sp>
      <p:sp>
        <p:nvSpPr>
          <p:cNvPr id="6" name="Slide Number Placeholder 8"/>
          <p:cNvSpPr>
            <a:spLocks noGrp="1"/>
          </p:cNvSpPr>
          <p:nvPr>
            <p:ph type="sldNum" sz="quarter" idx="11"/>
          </p:nvPr>
        </p:nvSpPr>
        <p:spPr/>
        <p:txBody>
          <a:bodyPr/>
          <a:lstStyle>
            <a:lvl1pPr>
              <a:defRPr/>
            </a:lvl1pPr>
          </a:lstStyle>
          <a:p>
            <a:pPr>
              <a:defRPr/>
            </a:pPr>
            <a:fld id="{4CE65F23-3150-4C15-A44D-EFB5C5D999DC}" type="slidenum">
              <a:rPr lang="en-US" altLang="en-US"/>
              <a:pPr>
                <a:defRPr/>
              </a:pPr>
              <a:t>‹N°›</a:t>
            </a:fld>
            <a:endParaRPr lang="en-US" altLang="en-US"/>
          </a:p>
        </p:txBody>
      </p:sp>
    </p:spTree>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lvl1pPr>
              <a:defRPr sz="3200" b="1"/>
            </a:lvl1pPr>
          </a:lstStyle>
          <a:p>
            <a:pPr lvl="0"/>
            <a:r>
              <a:rPr lang="en-US" smtClean="0"/>
              <a:t>Click to edit Master title style</a:t>
            </a:r>
            <a:endParaRPr/>
          </a:p>
        </p:txBody>
      </p:sp>
      <p:sp>
        <p:nvSpPr>
          <p:cNvPr id="3" name="Text Placeholder 2"/>
          <p:cNvSpPr>
            <a:spLocks noGrp="1"/>
          </p:cNvSpPr>
          <p:nvPr>
            <p:ph type="body" idx="1"/>
          </p:nvPr>
        </p:nvSpPr>
        <p:spPr>
          <a:xfrm>
            <a:off x="539552" y="1648215"/>
            <a:ext cx="3744416" cy="762000"/>
          </a:xfrm>
        </p:spPr>
        <p:txBody>
          <a:bodyPr anchor="ctr">
            <a:normAutofit/>
          </a:bodyPr>
          <a:lstStyle>
            <a:lvl1pPr marL="0" indent="0">
              <a:buNone/>
              <a:defRPr sz="20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539551" y="2667000"/>
            <a:ext cx="3744417" cy="3429001"/>
          </a:xfrm>
        </p:spPr>
        <p:txBody>
          <a:bodyPr>
            <a:normAutofit/>
          </a:bodyPr>
          <a:lstStyle>
            <a:lvl1pPr>
              <a:defRPr sz="2000"/>
            </a:lvl1pPr>
            <a:lvl2pPr>
              <a:defRPr sz="1600"/>
            </a:lvl2pPr>
            <a:lvl3pPr>
              <a:defRPr sz="1400"/>
            </a:lvl3pPr>
            <a:lvl4pPr>
              <a:defRPr sz="1400"/>
            </a:lvl4pPr>
            <a:lvl5pPr>
              <a:defRPr sz="1400"/>
            </a:lvl5pPr>
            <a:lvl6pPr marL="1440564">
              <a:defRPr sz="1200"/>
            </a:lvl6pPr>
            <a:lvl7pPr marL="1440564">
              <a:defRPr sz="1200"/>
            </a:lvl7pPr>
            <a:lvl8pPr marL="1440564">
              <a:defRPr sz="1200" baseline="0"/>
            </a:lvl8pPr>
            <a:lvl9pPr marL="1440564">
              <a:defRPr sz="1200" baseline="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5" name="Text Placeholder 4"/>
          <p:cNvSpPr>
            <a:spLocks noGrp="1"/>
          </p:cNvSpPr>
          <p:nvPr>
            <p:ph type="body" sz="quarter" idx="3"/>
          </p:nvPr>
        </p:nvSpPr>
        <p:spPr>
          <a:xfrm>
            <a:off x="4860033" y="1648215"/>
            <a:ext cx="3744416" cy="762000"/>
          </a:xfrm>
        </p:spPr>
        <p:txBody>
          <a:bodyPr anchor="ctr">
            <a:normAutofit/>
          </a:bodyPr>
          <a:lstStyle>
            <a:lvl1pPr marL="0" indent="0">
              <a:buNone/>
              <a:defRPr sz="20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860034" y="2667000"/>
            <a:ext cx="3744414" cy="3429001"/>
          </a:xfrm>
        </p:spPr>
        <p:txBody>
          <a:bodyPr>
            <a:normAutofit/>
          </a:bodyPr>
          <a:lstStyle>
            <a:lvl1pPr>
              <a:defRPr sz="2000"/>
            </a:lvl1pPr>
            <a:lvl2pPr>
              <a:defRPr sz="1600"/>
            </a:lvl2pPr>
            <a:lvl3pPr>
              <a:defRPr sz="1400"/>
            </a:lvl3pPr>
            <a:lvl4pPr>
              <a:defRPr sz="1400"/>
            </a:lvl4pPr>
            <a:lvl5pPr marL="1440564">
              <a:defRPr sz="1400"/>
            </a:lvl5pPr>
            <a:lvl6pPr marL="1440564">
              <a:defRPr sz="1200"/>
            </a:lvl6pPr>
            <a:lvl7pPr marL="1440564">
              <a:defRPr sz="1200"/>
            </a:lvl7pPr>
            <a:lvl8pPr marL="1440564">
              <a:defRPr sz="1200"/>
            </a:lvl8pPr>
            <a:lvl9pPr marL="1440564">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Footer Placeholder 7"/>
          <p:cNvSpPr>
            <a:spLocks noGrp="1"/>
          </p:cNvSpPr>
          <p:nvPr>
            <p:ph type="ftr" sz="quarter" idx="10"/>
          </p:nvPr>
        </p:nvSpPr>
        <p:spPr/>
        <p:txBody>
          <a:bodyPr/>
          <a:lstStyle>
            <a:lvl1pPr>
              <a:defRPr/>
            </a:lvl1pPr>
          </a:lstStyle>
          <a:p>
            <a:pPr>
              <a:defRPr/>
            </a:pPr>
            <a:endParaRPr/>
          </a:p>
        </p:txBody>
      </p:sp>
      <p:sp>
        <p:nvSpPr>
          <p:cNvPr id="8" name="Slide Number Placeholder 8"/>
          <p:cNvSpPr>
            <a:spLocks noGrp="1"/>
          </p:cNvSpPr>
          <p:nvPr>
            <p:ph type="sldNum" sz="quarter" idx="11"/>
          </p:nvPr>
        </p:nvSpPr>
        <p:spPr/>
        <p:txBody>
          <a:bodyPr/>
          <a:lstStyle>
            <a:lvl1pPr>
              <a:defRPr/>
            </a:lvl1pPr>
          </a:lstStyle>
          <a:p>
            <a:pPr>
              <a:defRPr/>
            </a:pPr>
            <a:fld id="{C4A6F4BC-AE59-45D4-BE96-4C24940CC365}" type="slidenum">
              <a:rPr lang="en-US" altLang="en-US"/>
              <a:pPr>
                <a:defRPr/>
              </a:pPr>
              <a:t>‹N°›</a:t>
            </a:fld>
            <a:endParaRPr lang="en-US" altLang="en-US"/>
          </a:p>
        </p:txBody>
      </p:sp>
    </p:spTree>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lvl1pPr>
              <a:defRPr sz="3200" b="1"/>
            </a:lvl1pPr>
          </a:lstStyle>
          <a:p>
            <a:pPr lvl="0"/>
            <a:r>
              <a:rPr lang="en-US" smtClean="0"/>
              <a:t>Click to edit Master title style</a:t>
            </a:r>
            <a:endParaRPr/>
          </a:p>
        </p:txBody>
      </p:sp>
      <p:sp>
        <p:nvSpPr>
          <p:cNvPr id="3" name="Footer Placeholder 3"/>
          <p:cNvSpPr>
            <a:spLocks noGrp="1"/>
          </p:cNvSpPr>
          <p:nvPr>
            <p:ph type="ftr" sz="quarter" idx="10"/>
          </p:nvPr>
        </p:nvSpPr>
        <p:spPr/>
        <p:txBody>
          <a:bodyPr/>
          <a:lstStyle>
            <a:lvl1pPr>
              <a:defRPr/>
            </a:lvl1pPr>
          </a:lstStyle>
          <a:p>
            <a:pPr>
              <a:defRPr/>
            </a:pPr>
            <a:endParaRPr/>
          </a:p>
        </p:txBody>
      </p:sp>
      <p:sp>
        <p:nvSpPr>
          <p:cNvPr id="4" name="Slide Number Placeholder 4"/>
          <p:cNvSpPr>
            <a:spLocks noGrp="1"/>
          </p:cNvSpPr>
          <p:nvPr>
            <p:ph type="sldNum" sz="quarter" idx="11"/>
          </p:nvPr>
        </p:nvSpPr>
        <p:spPr/>
        <p:txBody>
          <a:bodyPr/>
          <a:lstStyle>
            <a:lvl1pPr>
              <a:defRPr/>
            </a:lvl1pPr>
          </a:lstStyle>
          <a:p>
            <a:pPr>
              <a:defRPr/>
            </a:pPr>
            <a:fld id="{7C7BDE38-B742-4B72-93F4-13752B4529BA}" type="slidenum">
              <a:rPr lang="en-US" altLang="en-US"/>
              <a:pPr>
                <a:defRPr/>
              </a:pPr>
              <a:t>‹N°›</a:t>
            </a:fld>
            <a:endParaRPr lang="en-US" altLang="en-US"/>
          </a:p>
        </p:txBody>
      </p:sp>
    </p:spTree>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lvl1pPr>
          </a:lstStyle>
          <a:p>
            <a:pPr>
              <a:defRPr/>
            </a:pPr>
            <a:endParaRPr/>
          </a:p>
        </p:txBody>
      </p:sp>
      <p:sp>
        <p:nvSpPr>
          <p:cNvPr id="3" name="Slide Number Placeholder 3"/>
          <p:cNvSpPr>
            <a:spLocks noGrp="1"/>
          </p:cNvSpPr>
          <p:nvPr>
            <p:ph type="sldNum" sz="quarter" idx="11"/>
          </p:nvPr>
        </p:nvSpPr>
        <p:spPr/>
        <p:txBody>
          <a:bodyPr/>
          <a:lstStyle>
            <a:lvl1pPr>
              <a:defRPr/>
            </a:lvl1pPr>
          </a:lstStyle>
          <a:p>
            <a:pPr>
              <a:defRPr/>
            </a:pPr>
            <a:fld id="{5EDCE90C-A8EB-4F64-8E25-7865D97CE73B}" type="slidenum">
              <a:rPr lang="en-US" altLang="en-US"/>
              <a:pPr>
                <a:defRPr/>
              </a:pPr>
              <a:t>‹N°›</a:t>
            </a:fld>
            <a:endParaRPr lang="en-US" altLang="en-US"/>
          </a:p>
        </p:txBody>
      </p:sp>
    </p:spTree>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Freeform 15"/>
          <p:cNvSpPr>
            <a:spLocks/>
          </p:cNvSpPr>
          <p:nvPr/>
        </p:nvSpPr>
        <p:spPr bwMode="auto">
          <a:xfrm>
            <a:off x="3371850" y="1905000"/>
            <a:ext cx="4616450" cy="4251325"/>
          </a:xfrm>
          <a:custGeom>
            <a:avLst/>
            <a:gdLst>
              <a:gd name="T0" fmla="*/ 2147483646 w 1967"/>
              <a:gd name="T1" fmla="*/ 2147483646 h 1369"/>
              <a:gd name="T2" fmla="*/ 2147483646 w 1967"/>
              <a:gd name="T3" fmla="*/ 2147483646 h 1369"/>
              <a:gd name="T4" fmla="*/ 2147483646 w 1967"/>
              <a:gd name="T5" fmla="*/ 2147483646 h 1369"/>
              <a:gd name="T6" fmla="*/ 2147483646 w 1967"/>
              <a:gd name="T7" fmla="*/ 2147483646 h 1369"/>
              <a:gd name="T8" fmla="*/ 2147483646 w 1967"/>
              <a:gd name="T9" fmla="*/ 2147483646 h 1369"/>
              <a:gd name="T10" fmla="*/ 2147483646 w 1967"/>
              <a:gd name="T11" fmla="*/ 2147483646 h 1369"/>
              <a:gd name="T12" fmla="*/ 2147483646 w 1967"/>
              <a:gd name="T13" fmla="*/ 2147483646 h 1369"/>
              <a:gd name="T14" fmla="*/ 2147483646 w 1967"/>
              <a:gd name="T15" fmla="*/ 2147483646 h 1369"/>
              <a:gd name="T16" fmla="*/ 2147483646 w 1967"/>
              <a:gd name="T17" fmla="*/ 2147483646 h 1369"/>
              <a:gd name="T18" fmla="*/ 2147483646 w 1967"/>
              <a:gd name="T19" fmla="*/ 2147483646 h 1369"/>
              <a:gd name="T20" fmla="*/ 2147483646 w 1967"/>
              <a:gd name="T21" fmla="*/ 2147483646 h 1369"/>
              <a:gd name="T22" fmla="*/ 2147483646 w 1967"/>
              <a:gd name="T23" fmla="*/ 2147483646 h 1369"/>
              <a:gd name="T24" fmla="*/ 2147483646 w 1967"/>
              <a:gd name="T25" fmla="*/ 2147483646 h 1369"/>
              <a:gd name="T26" fmla="*/ 2147483646 w 1967"/>
              <a:gd name="T27" fmla="*/ 2147483646 h 1369"/>
              <a:gd name="T28" fmla="*/ 2147483646 w 1967"/>
              <a:gd name="T29" fmla="*/ 2147483646 h 1369"/>
              <a:gd name="T30" fmla="*/ 2147483646 w 1967"/>
              <a:gd name="T31" fmla="*/ 2147483646 h 1369"/>
              <a:gd name="T32" fmla="*/ 2147483646 w 1967"/>
              <a:gd name="T33" fmla="*/ 2147483646 h 1369"/>
              <a:gd name="T34" fmla="*/ 2147483646 w 1967"/>
              <a:gd name="T35" fmla="*/ 2147483646 h 1369"/>
              <a:gd name="T36" fmla="*/ 2147483646 w 1967"/>
              <a:gd name="T37" fmla="*/ 2147483646 h 1369"/>
              <a:gd name="T38" fmla="*/ 2147483646 w 1967"/>
              <a:gd name="T39" fmla="*/ 2147483646 h 1369"/>
              <a:gd name="T40" fmla="*/ 2147483646 w 1967"/>
              <a:gd name="T41" fmla="*/ 2147483646 h 1369"/>
              <a:gd name="T42" fmla="*/ 2147483646 w 1967"/>
              <a:gd name="T43" fmla="*/ 2147483646 h 1369"/>
              <a:gd name="T44" fmla="*/ 2147483646 w 1967"/>
              <a:gd name="T45" fmla="*/ 2147483646 h 1369"/>
              <a:gd name="T46" fmla="*/ 2147483646 w 1967"/>
              <a:gd name="T47" fmla="*/ 2147483646 h 1369"/>
              <a:gd name="T48" fmla="*/ 2147483646 w 1967"/>
              <a:gd name="T49" fmla="*/ 2147483646 h 1369"/>
              <a:gd name="T50" fmla="*/ 2147483646 w 1967"/>
              <a:gd name="T51" fmla="*/ 2147483646 h 1369"/>
              <a:gd name="T52" fmla="*/ 2147483646 w 1967"/>
              <a:gd name="T53" fmla="*/ 2147483646 h 1369"/>
              <a:gd name="T54" fmla="*/ 2147483646 w 1967"/>
              <a:gd name="T55" fmla="*/ 2147483646 h 1369"/>
              <a:gd name="T56" fmla="*/ 2147483646 w 1967"/>
              <a:gd name="T57" fmla="*/ 2147483646 h 1369"/>
              <a:gd name="T58" fmla="*/ 2147483646 w 1967"/>
              <a:gd name="T59" fmla="*/ 2147483646 h 1369"/>
              <a:gd name="T60" fmla="*/ 2147483646 w 1967"/>
              <a:gd name="T61" fmla="*/ 2147483646 h 1369"/>
              <a:gd name="T62" fmla="*/ 2147483646 w 1967"/>
              <a:gd name="T63" fmla="*/ 2147483646 h 1369"/>
              <a:gd name="T64" fmla="*/ 2147483646 w 1967"/>
              <a:gd name="T65" fmla="*/ 2147483646 h 1369"/>
              <a:gd name="T66" fmla="*/ 2147483646 w 1967"/>
              <a:gd name="T67" fmla="*/ 2147483646 h 1369"/>
              <a:gd name="T68" fmla="*/ 2147483646 w 1967"/>
              <a:gd name="T69" fmla="*/ 2147483646 h 1369"/>
              <a:gd name="T70" fmla="*/ 2147483646 w 1967"/>
              <a:gd name="T71" fmla="*/ 2147483646 h 1369"/>
              <a:gd name="T72" fmla="*/ 2147483646 w 1967"/>
              <a:gd name="T73" fmla="*/ 2147483646 h 1369"/>
              <a:gd name="T74" fmla="*/ 2147483646 w 1967"/>
              <a:gd name="T75" fmla="*/ 2147483646 h 1369"/>
              <a:gd name="T76" fmla="*/ 2147483646 w 1967"/>
              <a:gd name="T77" fmla="*/ 2147483646 h 1369"/>
              <a:gd name="T78" fmla="*/ 2147483646 w 1967"/>
              <a:gd name="T79" fmla="*/ 2147483646 h 1369"/>
              <a:gd name="T80" fmla="*/ 2147483646 w 1967"/>
              <a:gd name="T81" fmla="*/ 2147483646 h 1369"/>
              <a:gd name="T82" fmla="*/ 2147483646 w 1967"/>
              <a:gd name="T83" fmla="*/ 2147483646 h 1369"/>
              <a:gd name="T84" fmla="*/ 2147483646 w 1967"/>
              <a:gd name="T85" fmla="*/ 2147483646 h 1369"/>
              <a:gd name="T86" fmla="*/ 2147483646 w 1967"/>
              <a:gd name="T87" fmla="*/ 2147483646 h 1369"/>
              <a:gd name="T88" fmla="*/ 2147483646 w 1967"/>
              <a:gd name="T89" fmla="*/ 2147483646 h 1369"/>
              <a:gd name="T90" fmla="*/ 2147483646 w 1967"/>
              <a:gd name="T91" fmla="*/ 2147483646 h 1369"/>
              <a:gd name="T92" fmla="*/ 2147483646 w 1967"/>
              <a:gd name="T93" fmla="*/ 2147483646 h 1369"/>
              <a:gd name="T94" fmla="*/ 2147483646 w 1967"/>
              <a:gd name="T95" fmla="*/ 2147483646 h 1369"/>
              <a:gd name="T96" fmla="*/ 2147483646 w 1967"/>
              <a:gd name="T97" fmla="*/ 2147483646 h 1369"/>
              <a:gd name="T98" fmla="*/ 2147483646 w 1967"/>
              <a:gd name="T99" fmla="*/ 2147483646 h 1369"/>
              <a:gd name="T100" fmla="*/ 2147483646 w 1967"/>
              <a:gd name="T101" fmla="*/ 2147483646 h 1369"/>
              <a:gd name="T102" fmla="*/ 2147483646 w 1967"/>
              <a:gd name="T103" fmla="*/ 2147483646 h 1369"/>
              <a:gd name="T104" fmla="*/ 2147483646 w 1967"/>
              <a:gd name="T105" fmla="*/ 2147483646 h 1369"/>
              <a:gd name="T106" fmla="*/ 2147483646 w 1967"/>
              <a:gd name="T107" fmla="*/ 2147483646 h 1369"/>
              <a:gd name="T108" fmla="*/ 2147483646 w 1967"/>
              <a:gd name="T109" fmla="*/ 2147483646 h 1369"/>
              <a:gd name="T110" fmla="*/ 2147483646 w 1967"/>
              <a:gd name="T111" fmla="*/ 2147483646 h 1369"/>
              <a:gd name="T112" fmla="*/ 2147483646 w 1967"/>
              <a:gd name="T113" fmla="*/ 2147483646 h 1369"/>
              <a:gd name="T114" fmla="*/ 2147483646 w 1967"/>
              <a:gd name="T115" fmla="*/ 2147483646 h 1369"/>
              <a:gd name="T116" fmla="*/ 2147483646 w 1967"/>
              <a:gd name="T117" fmla="*/ 2147483646 h 1369"/>
              <a:gd name="T118" fmla="*/ 2147483646 w 1967"/>
              <a:gd name="T119" fmla="*/ 2147483646 h 1369"/>
              <a:gd name="T120" fmla="*/ 2147483646 w 1967"/>
              <a:gd name="T121" fmla="*/ 2147483646 h 1369"/>
              <a:gd name="T122" fmla="*/ 2147483646 w 1967"/>
              <a:gd name="T123" fmla="*/ 2147483646 h 136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noFill/>
          <a:ln w="9525">
            <a:noFill/>
            <a:round/>
            <a:headEnd/>
            <a:tailEnd/>
          </a:ln>
        </p:spPr>
        <p:txBody>
          <a:bodyPr lIns="68598" tIns="34299" rIns="68598" bIns="34299"/>
          <a:lstStyle/>
          <a:p>
            <a:pPr>
              <a:defRPr/>
            </a:pPr>
            <a:endParaRPr lang="de-CH"/>
          </a:p>
        </p:txBody>
      </p:sp>
      <p:sp>
        <p:nvSpPr>
          <p:cNvPr id="2" name="Title 1"/>
          <p:cNvSpPr>
            <a:spLocks noGrp="1"/>
          </p:cNvSpPr>
          <p:nvPr>
            <p:ph type="title"/>
          </p:nvPr>
        </p:nvSpPr>
        <p:spPr/>
        <p:txBody>
          <a:bodyPr rtlCol="0">
            <a:normAutofit/>
          </a:bodyPr>
          <a:lstStyle>
            <a:lvl1pPr>
              <a:defRPr sz="3200" b="1"/>
            </a:lvl1pPr>
          </a:lstStyle>
          <a:p>
            <a:pPr lvl="0"/>
            <a:r>
              <a:rPr lang="en-US" smtClean="0"/>
              <a:t>Click to edit Master title style</a:t>
            </a:r>
            <a:endParaRPr/>
          </a:p>
        </p:txBody>
      </p:sp>
      <p:sp>
        <p:nvSpPr>
          <p:cNvPr id="4" name="Text Placeholder 3"/>
          <p:cNvSpPr>
            <a:spLocks noGrp="1"/>
          </p:cNvSpPr>
          <p:nvPr>
            <p:ph type="body" sz="half" idx="2"/>
          </p:nvPr>
        </p:nvSpPr>
        <p:spPr>
          <a:xfrm>
            <a:off x="539552" y="2708920"/>
            <a:ext cx="2592288" cy="3265160"/>
          </a:xfrm>
        </p:spPr>
        <p:txBody>
          <a:bodyPr>
            <a:normAutofit/>
          </a:bodyPr>
          <a:lstStyle>
            <a:lvl1pPr marL="0" indent="0">
              <a:spcBef>
                <a:spcPts val="900"/>
              </a:spcBef>
              <a:buNone/>
              <a:defRPr sz="160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smtClean="0"/>
              <a:t>Click to edit Master text styles</a:t>
            </a:r>
          </a:p>
        </p:txBody>
      </p:sp>
      <p:sp>
        <p:nvSpPr>
          <p:cNvPr id="3" name="Content Placeholder 2"/>
          <p:cNvSpPr>
            <a:spLocks noGrp="1"/>
          </p:cNvSpPr>
          <p:nvPr>
            <p:ph idx="1"/>
          </p:nvPr>
        </p:nvSpPr>
        <p:spPr>
          <a:xfrm>
            <a:off x="4259917" y="1988840"/>
            <a:ext cx="4344531" cy="3985240"/>
          </a:xfrm>
        </p:spPr>
        <p:txBody>
          <a:bodyPr>
            <a:normAutofit/>
          </a:bodyPr>
          <a:lstStyle>
            <a:lvl1pPr>
              <a:defRPr sz="2000"/>
            </a:lvl1pPr>
            <a:lvl2pPr>
              <a:defRPr sz="1600"/>
            </a:lvl2pPr>
            <a:lvl3pPr>
              <a:defRPr sz="1400"/>
            </a:lvl3pPr>
            <a:lvl4pPr>
              <a:defRPr sz="1400"/>
            </a:lvl4pPr>
            <a:lvl5pPr>
              <a:defRPr sz="14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5"/>
          <p:cNvSpPr>
            <a:spLocks noGrp="1"/>
          </p:cNvSpPr>
          <p:nvPr>
            <p:ph type="ftr" sz="quarter" idx="10"/>
          </p:nvPr>
        </p:nvSpPr>
        <p:spPr/>
        <p:txBody>
          <a:bodyPr/>
          <a:lstStyle>
            <a:lvl1pPr>
              <a:defRPr/>
            </a:lvl1pPr>
          </a:lstStyle>
          <a:p>
            <a:pPr>
              <a:defRPr/>
            </a:pPr>
            <a:endParaRPr/>
          </a:p>
        </p:txBody>
      </p:sp>
      <p:sp>
        <p:nvSpPr>
          <p:cNvPr id="7" name="Slide Number Placeholder 6"/>
          <p:cNvSpPr>
            <a:spLocks noGrp="1"/>
          </p:cNvSpPr>
          <p:nvPr>
            <p:ph type="sldNum" sz="quarter" idx="11"/>
          </p:nvPr>
        </p:nvSpPr>
        <p:spPr/>
        <p:txBody>
          <a:bodyPr/>
          <a:lstStyle>
            <a:lvl1pPr>
              <a:defRPr/>
            </a:lvl1pPr>
          </a:lstStyle>
          <a:p>
            <a:pPr>
              <a:defRPr/>
            </a:pPr>
            <a:fld id="{7724427E-320D-4019-93B2-C46A98619B15}" type="slidenum">
              <a:rPr lang="en-US" altLang="en-US"/>
              <a:pPr>
                <a:defRPr/>
              </a:pPr>
              <a:t>‹N°›</a:t>
            </a:fld>
            <a:endParaRPr lang="en-US" altLang="en-US"/>
          </a:p>
        </p:txBody>
      </p:sp>
    </p:spTree>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Freeform 15"/>
          <p:cNvSpPr>
            <a:spLocks/>
          </p:cNvSpPr>
          <p:nvPr/>
        </p:nvSpPr>
        <p:spPr bwMode="auto">
          <a:xfrm>
            <a:off x="1141413" y="1905000"/>
            <a:ext cx="4618037" cy="4251325"/>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noFill/>
          <a:ln>
            <a:noFill/>
          </a:ln>
        </p:spPr>
        <p:txBody>
          <a:bodyPr lIns="68598" tIns="34299" rIns="68598" bIns="34299"/>
          <a:lstStyle/>
          <a:p>
            <a:pPr eaLnBrk="1" fontAlgn="auto" hangingPunct="1">
              <a:spcBef>
                <a:spcPts val="0"/>
              </a:spcBef>
              <a:spcAft>
                <a:spcPts val="0"/>
              </a:spcAft>
              <a:defRPr/>
            </a:pPr>
            <a:endParaRPr sz="1350">
              <a:latin typeface="+mn-lt"/>
              <a:cs typeface="+mn-cs"/>
            </a:endParaRPr>
          </a:p>
        </p:txBody>
      </p:sp>
      <p:sp>
        <p:nvSpPr>
          <p:cNvPr id="2" name="Title 1"/>
          <p:cNvSpPr>
            <a:spLocks noGrp="1"/>
          </p:cNvSpPr>
          <p:nvPr>
            <p:ph type="title"/>
          </p:nvPr>
        </p:nvSpPr>
        <p:spPr/>
        <p:txBody>
          <a:bodyPr rtlCol="0">
            <a:normAutofit/>
          </a:bodyPr>
          <a:lstStyle>
            <a:lvl1pPr>
              <a:defRPr sz="3200" b="1"/>
            </a:lvl1pPr>
          </a:lstStyle>
          <a:p>
            <a:pPr lvl="0"/>
            <a:r>
              <a:rPr lang="en-US" smtClean="0"/>
              <a:t>Click to edit Master title style</a:t>
            </a:r>
            <a:endParaRPr/>
          </a:p>
        </p:txBody>
      </p:sp>
      <p:sp>
        <p:nvSpPr>
          <p:cNvPr id="4" name="Text Placeholder 3"/>
          <p:cNvSpPr>
            <a:spLocks noGrp="1"/>
          </p:cNvSpPr>
          <p:nvPr>
            <p:ph type="body" sz="half" idx="2"/>
          </p:nvPr>
        </p:nvSpPr>
        <p:spPr>
          <a:xfrm>
            <a:off x="6546512" y="2708920"/>
            <a:ext cx="2057936" cy="3265160"/>
          </a:xfrm>
        </p:spPr>
        <p:txBody>
          <a:bodyPr>
            <a:normAutofit/>
          </a:bodyPr>
          <a:lstStyle>
            <a:lvl1pPr marL="0" indent="0">
              <a:spcBef>
                <a:spcPts val="900"/>
              </a:spcBef>
              <a:buNone/>
              <a:defRPr sz="160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smtClean="0"/>
              <a:t>Click to edit Master text styles</a:t>
            </a:r>
          </a:p>
        </p:txBody>
      </p:sp>
      <p:sp>
        <p:nvSpPr>
          <p:cNvPr id="3" name="Picture Placeholder 2"/>
          <p:cNvSpPr>
            <a:spLocks noGrp="1"/>
          </p:cNvSpPr>
          <p:nvPr>
            <p:ph type="pic" idx="1"/>
          </p:nvPr>
        </p:nvSpPr>
        <p:spPr>
          <a:xfrm>
            <a:off x="539551" y="1988840"/>
            <a:ext cx="5219192" cy="3985240"/>
          </a:xfrm>
          <a:noFill/>
        </p:spPr>
        <p:txBody>
          <a:bodyPr rtlCol="0">
            <a:normAutofit/>
          </a:bodyPr>
          <a:lstStyle>
            <a:lvl1pPr marL="0" indent="0" algn="ctr">
              <a:buNone/>
              <a:defRPr sz="2101"/>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pPr lvl="0"/>
            <a:r>
              <a:rPr lang="en-US" noProof="0" smtClean="0"/>
              <a:t>Click icon to add picture</a:t>
            </a:r>
            <a:endParaRPr noProof="0"/>
          </a:p>
        </p:txBody>
      </p:sp>
      <p:sp>
        <p:nvSpPr>
          <p:cNvPr id="6" name="Footer Placeholder 5"/>
          <p:cNvSpPr>
            <a:spLocks noGrp="1"/>
          </p:cNvSpPr>
          <p:nvPr>
            <p:ph type="ftr" sz="quarter" idx="10"/>
          </p:nvPr>
        </p:nvSpPr>
        <p:spPr/>
        <p:txBody>
          <a:bodyPr/>
          <a:lstStyle>
            <a:lvl1pPr>
              <a:defRPr/>
            </a:lvl1pPr>
          </a:lstStyle>
          <a:p>
            <a:pPr>
              <a:defRPr/>
            </a:pPr>
            <a:endParaRPr/>
          </a:p>
        </p:txBody>
      </p:sp>
      <p:sp>
        <p:nvSpPr>
          <p:cNvPr id="7" name="Slide Number Placeholder 6"/>
          <p:cNvSpPr>
            <a:spLocks noGrp="1"/>
          </p:cNvSpPr>
          <p:nvPr>
            <p:ph type="sldNum" sz="quarter" idx="11"/>
          </p:nvPr>
        </p:nvSpPr>
        <p:spPr/>
        <p:txBody>
          <a:bodyPr/>
          <a:lstStyle>
            <a:lvl1pPr>
              <a:defRPr/>
            </a:lvl1pPr>
          </a:lstStyle>
          <a:p>
            <a:pPr>
              <a:defRPr/>
            </a:pPr>
            <a:fld id="{0C969F28-0012-43CC-A40E-91876C255168}" type="slidenum">
              <a:rPr lang="en-US" altLang="en-US"/>
              <a:pPr>
                <a:defRPr/>
              </a:pPr>
              <a:t>‹N°›</a:t>
            </a:fld>
            <a:endParaRPr lang="en-US" altLang="en-US"/>
          </a:p>
        </p:txBody>
      </p:sp>
    </p:spTree>
  </p:cSld>
  <p:clrMapOvr>
    <a:overrideClrMapping bg1="lt1" tx1="dk1" bg2="lt2" tx2="dk2" accent1="accent1" accent2="accent2" accent3="accent3" accent4="accent4" accent5="accent5" accent6="accent6" hlink="hlink" folHlink="folHlink"/>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1A804F">
            <a:alpha val="25098"/>
          </a:srgbClr>
        </a:solidFill>
        <a:effectLst/>
      </p:bgPr>
    </p:bg>
    <p:spTree>
      <p:nvGrpSpPr>
        <p:cNvPr id="1" name=""/>
        <p:cNvGrpSpPr/>
        <p:nvPr/>
      </p:nvGrpSpPr>
      <p:grpSpPr>
        <a:xfrm>
          <a:off x="0" y="0"/>
          <a:ext cx="0" cy="0"/>
          <a:chOff x="0" y="0"/>
          <a:chExt cx="0" cy="0"/>
        </a:xfrm>
      </p:grpSpPr>
      <p:sp>
        <p:nvSpPr>
          <p:cNvPr id="1026" name="TextBox 6"/>
          <p:cNvSpPr txBox="1">
            <a:spLocks noChangeArrowheads="1"/>
          </p:cNvSpPr>
          <p:nvPr userDrawn="1"/>
        </p:nvSpPr>
        <p:spPr bwMode="auto">
          <a:xfrm>
            <a:off x="0" y="0"/>
            <a:ext cx="9144000" cy="6308725"/>
          </a:xfrm>
          <a:prstGeom prst="rect">
            <a:avLst/>
          </a:prstGeom>
          <a:solidFill>
            <a:srgbClr val="1A804F"/>
          </a:solidFill>
          <a:ln>
            <a:noFill/>
          </a:ln>
          <a:extLst>
            <a:ext uri="{91240B29-F687-4F45-9708-019B960494DF}"/>
          </a:extLst>
        </p:spPr>
        <p:txBody>
          <a:bodyPr>
            <a:spAutoFit/>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fontAlgn="base">
              <a:spcBef>
                <a:spcPct val="0"/>
              </a:spcBef>
              <a:spcAft>
                <a:spcPct val="0"/>
              </a:spcAft>
              <a:defRPr>
                <a:solidFill>
                  <a:schemeClr val="tx1"/>
                </a:solidFill>
                <a:latin typeface="Corbel" pitchFamily="34" charset="0"/>
              </a:defRPr>
            </a:lvl6pPr>
            <a:lvl7pPr marL="2971800" indent="-228600" fontAlgn="base">
              <a:spcBef>
                <a:spcPct val="0"/>
              </a:spcBef>
              <a:spcAft>
                <a:spcPct val="0"/>
              </a:spcAft>
              <a:defRPr>
                <a:solidFill>
                  <a:schemeClr val="tx1"/>
                </a:solidFill>
                <a:latin typeface="Corbel" pitchFamily="34" charset="0"/>
              </a:defRPr>
            </a:lvl7pPr>
            <a:lvl8pPr marL="3429000" indent="-228600" fontAlgn="base">
              <a:spcBef>
                <a:spcPct val="0"/>
              </a:spcBef>
              <a:spcAft>
                <a:spcPct val="0"/>
              </a:spcAft>
              <a:defRPr>
                <a:solidFill>
                  <a:schemeClr val="tx1"/>
                </a:solidFill>
                <a:latin typeface="Corbel" pitchFamily="34" charset="0"/>
              </a:defRPr>
            </a:lvl8pPr>
            <a:lvl9pPr marL="3886200" indent="-228600" fontAlgn="base">
              <a:spcBef>
                <a:spcPct val="0"/>
              </a:spcBef>
              <a:spcAft>
                <a:spcPct val="0"/>
              </a:spcAft>
              <a:defRPr>
                <a:solidFill>
                  <a:schemeClr val="tx1"/>
                </a:solidFill>
                <a:latin typeface="Corbel" pitchFamily="34" charset="0"/>
              </a:defRPr>
            </a:lvl9pPr>
          </a:lstStyle>
          <a:p>
            <a:pPr eaLnBrk="1" hangingPunct="1">
              <a:defRPr/>
            </a:pPr>
            <a:endParaRPr lang="en-GB" altLang="en-US" smtClean="0"/>
          </a:p>
        </p:txBody>
      </p:sp>
      <p:sp>
        <p:nvSpPr>
          <p:cNvPr id="1027" name="Title Placeholder 1"/>
          <p:cNvSpPr>
            <a:spLocks noGrp="1"/>
          </p:cNvSpPr>
          <p:nvPr>
            <p:ph type="title"/>
          </p:nvPr>
        </p:nvSpPr>
        <p:spPr bwMode="auto">
          <a:xfrm>
            <a:off x="534988" y="190500"/>
            <a:ext cx="8069262"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28" name="Text Placeholder 2"/>
          <p:cNvSpPr>
            <a:spLocks noGrp="1"/>
          </p:cNvSpPr>
          <p:nvPr>
            <p:ph type="body" idx="1"/>
          </p:nvPr>
        </p:nvSpPr>
        <p:spPr bwMode="auto">
          <a:xfrm>
            <a:off x="534988" y="1905000"/>
            <a:ext cx="8069262"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 name="Footer Placeholder 4"/>
          <p:cNvSpPr>
            <a:spLocks noGrp="1"/>
          </p:cNvSpPr>
          <p:nvPr>
            <p:ph type="ftr" sz="quarter" idx="3"/>
          </p:nvPr>
        </p:nvSpPr>
        <p:spPr>
          <a:xfrm>
            <a:off x="2109788" y="6446838"/>
            <a:ext cx="5259387" cy="234950"/>
          </a:xfrm>
          <a:prstGeom prst="rect">
            <a:avLst/>
          </a:prstGeom>
        </p:spPr>
        <p:txBody>
          <a:bodyPr vert="horz" lIns="91440" tIns="45720" rIns="91440" bIns="45720" rtlCol="0" anchor="ctr"/>
          <a:lstStyle>
            <a:lvl1pPr algn="l" eaLnBrk="1" fontAlgn="auto" hangingPunct="1">
              <a:spcBef>
                <a:spcPts val="0"/>
              </a:spcBef>
              <a:spcAft>
                <a:spcPts val="0"/>
              </a:spcAft>
              <a:defRPr sz="800">
                <a:solidFill>
                  <a:schemeClr val="tx1"/>
                </a:solidFill>
                <a:latin typeface="Century Gothic" panose="020B0502020202020204" pitchFamily="34" charset="0"/>
                <a:cs typeface="+mn-cs"/>
              </a:defRPr>
            </a:lvl1pPr>
          </a:lstStyle>
          <a:p>
            <a:pPr>
              <a:defRPr/>
            </a:pPr>
            <a:endParaRPr lang="en-GB"/>
          </a:p>
        </p:txBody>
      </p:sp>
      <p:sp>
        <p:nvSpPr>
          <p:cNvPr id="6" name="Slide Number Placeholder 5"/>
          <p:cNvSpPr>
            <a:spLocks noGrp="1"/>
          </p:cNvSpPr>
          <p:nvPr>
            <p:ph type="sldNum" sz="quarter" idx="4"/>
          </p:nvPr>
        </p:nvSpPr>
        <p:spPr>
          <a:xfrm>
            <a:off x="8124825" y="6446838"/>
            <a:ext cx="479425" cy="23495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800">
                <a:latin typeface="Century Gothic" pitchFamily="34" charset="0"/>
              </a:defRPr>
            </a:lvl1pPr>
          </a:lstStyle>
          <a:p>
            <a:pPr>
              <a:defRPr/>
            </a:pPr>
            <a:fld id="{6016FAD3-978B-423D-9610-835152A1A8C2}" type="slidenum">
              <a:rPr lang="en-GB" altLang="en-US"/>
              <a:pPr>
                <a:defRPr/>
              </a:pPr>
              <a:t>‹N°›</a:t>
            </a:fld>
            <a:endParaRPr lang="en-GB" altLang="en-US"/>
          </a:p>
        </p:txBody>
      </p:sp>
      <p:pic>
        <p:nvPicPr>
          <p:cNvPr id="1031" name="Picture 9"/>
          <p:cNvPicPr>
            <a:picLocks noChangeAspect="1"/>
          </p:cNvPicPr>
          <p:nvPr userDrawn="1"/>
        </p:nvPicPr>
        <p:blipFill>
          <a:blip r:embed="rId13" cstate="screen"/>
          <a:srcRect/>
          <a:stretch>
            <a:fillRect/>
          </a:stretch>
        </p:blipFill>
        <p:spPr bwMode="auto">
          <a:xfrm>
            <a:off x="534988" y="6384925"/>
            <a:ext cx="817562" cy="3587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transition spd="med">
    <p:fade/>
  </p:transition>
  <p:timing>
    <p:tnLst>
      <p:par>
        <p:cTn id="1" dur="indefinite" restart="never" nodeType="tmRoot"/>
      </p:par>
    </p:tnLst>
  </p:timing>
  <p:hf hdr="0" ftr="0" dt="0"/>
  <p:txStyles>
    <p:titleStyle>
      <a:lvl1pPr algn="l" defTabSz="685800" rtl="0" eaLnBrk="0" fontAlgn="base" hangingPunct="0">
        <a:lnSpc>
          <a:spcPct val="90000"/>
        </a:lnSpc>
        <a:spcBef>
          <a:spcPct val="0"/>
        </a:spcBef>
        <a:spcAft>
          <a:spcPct val="0"/>
        </a:spcAft>
        <a:defRPr sz="3200" b="1" kern="1200">
          <a:solidFill>
            <a:schemeClr val="bg1"/>
          </a:solidFill>
          <a:latin typeface="+mj-lt"/>
          <a:ea typeface="+mj-ea"/>
          <a:cs typeface="+mj-cs"/>
        </a:defRPr>
      </a:lvl1pPr>
      <a:lvl2pPr algn="l" defTabSz="685800" rtl="0" eaLnBrk="0" fontAlgn="base" hangingPunct="0">
        <a:lnSpc>
          <a:spcPct val="90000"/>
        </a:lnSpc>
        <a:spcBef>
          <a:spcPct val="0"/>
        </a:spcBef>
        <a:spcAft>
          <a:spcPct val="0"/>
        </a:spcAft>
        <a:defRPr sz="3200" b="1">
          <a:solidFill>
            <a:schemeClr val="bg1"/>
          </a:solidFill>
          <a:latin typeface="Corbel" pitchFamily="34" charset="0"/>
        </a:defRPr>
      </a:lvl2pPr>
      <a:lvl3pPr algn="l" defTabSz="685800" rtl="0" eaLnBrk="0" fontAlgn="base" hangingPunct="0">
        <a:lnSpc>
          <a:spcPct val="90000"/>
        </a:lnSpc>
        <a:spcBef>
          <a:spcPct val="0"/>
        </a:spcBef>
        <a:spcAft>
          <a:spcPct val="0"/>
        </a:spcAft>
        <a:defRPr sz="3200" b="1">
          <a:solidFill>
            <a:schemeClr val="bg1"/>
          </a:solidFill>
          <a:latin typeface="Corbel" pitchFamily="34" charset="0"/>
        </a:defRPr>
      </a:lvl3pPr>
      <a:lvl4pPr algn="l" defTabSz="685800" rtl="0" eaLnBrk="0" fontAlgn="base" hangingPunct="0">
        <a:lnSpc>
          <a:spcPct val="90000"/>
        </a:lnSpc>
        <a:spcBef>
          <a:spcPct val="0"/>
        </a:spcBef>
        <a:spcAft>
          <a:spcPct val="0"/>
        </a:spcAft>
        <a:defRPr sz="3200" b="1">
          <a:solidFill>
            <a:schemeClr val="bg1"/>
          </a:solidFill>
          <a:latin typeface="Corbel" pitchFamily="34" charset="0"/>
        </a:defRPr>
      </a:lvl4pPr>
      <a:lvl5pPr algn="l" defTabSz="685800" rtl="0" eaLnBrk="0" fontAlgn="base" hangingPunct="0">
        <a:lnSpc>
          <a:spcPct val="90000"/>
        </a:lnSpc>
        <a:spcBef>
          <a:spcPct val="0"/>
        </a:spcBef>
        <a:spcAft>
          <a:spcPct val="0"/>
        </a:spcAft>
        <a:defRPr sz="3200" b="1">
          <a:solidFill>
            <a:schemeClr val="bg1"/>
          </a:solidFill>
          <a:latin typeface="Corbel"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04788" indent="-204788" algn="l" defTabSz="685800" rtl="0" eaLnBrk="0" fontAlgn="base" hangingPunct="0">
        <a:lnSpc>
          <a:spcPct val="90000"/>
        </a:lnSpc>
        <a:spcBef>
          <a:spcPts val="1350"/>
        </a:spcBef>
        <a:spcAft>
          <a:spcPct val="0"/>
        </a:spcAft>
        <a:buSzPct val="110000"/>
        <a:buFont typeface="Arial" pitchFamily="34" charset="0"/>
        <a:buChar char="▪"/>
        <a:defRPr sz="2400" kern="1200">
          <a:solidFill>
            <a:schemeClr val="bg1"/>
          </a:solidFill>
          <a:latin typeface="+mn-lt"/>
          <a:ea typeface="+mn-ea"/>
          <a:cs typeface="+mn-cs"/>
        </a:defRPr>
      </a:lvl1pPr>
      <a:lvl2pPr marL="511175" indent="-204788" algn="l" defTabSz="685800" rtl="0" eaLnBrk="0" fontAlgn="base" hangingPunct="0">
        <a:lnSpc>
          <a:spcPct val="90000"/>
        </a:lnSpc>
        <a:spcBef>
          <a:spcPts val="450"/>
        </a:spcBef>
        <a:spcAft>
          <a:spcPct val="0"/>
        </a:spcAft>
        <a:buSzPct val="110000"/>
        <a:buFont typeface="Arial" pitchFamily="34" charset="0"/>
        <a:buChar char="▪"/>
        <a:defRPr kern="1200">
          <a:solidFill>
            <a:schemeClr val="bg1"/>
          </a:solidFill>
          <a:latin typeface="+mn-lt"/>
          <a:ea typeface="+mn-ea"/>
          <a:cs typeface="+mn-cs"/>
        </a:defRPr>
      </a:lvl2pPr>
      <a:lvl3pPr marL="822325" indent="-204788" algn="l" defTabSz="685800" rtl="0" eaLnBrk="0" fontAlgn="base" hangingPunct="0">
        <a:lnSpc>
          <a:spcPct val="90000"/>
        </a:lnSpc>
        <a:spcBef>
          <a:spcPts val="450"/>
        </a:spcBef>
        <a:spcAft>
          <a:spcPct val="0"/>
        </a:spcAft>
        <a:buSzPct val="110000"/>
        <a:buFont typeface="Arial" pitchFamily="34" charset="0"/>
        <a:buChar char="▪"/>
        <a:defRPr sz="1600" kern="1200">
          <a:solidFill>
            <a:schemeClr val="bg1"/>
          </a:solidFill>
          <a:latin typeface="+mn-lt"/>
          <a:ea typeface="+mn-ea"/>
          <a:cs typeface="+mn-cs"/>
        </a:defRPr>
      </a:lvl3pPr>
      <a:lvl4pPr marL="1130300" indent="-204788" algn="l" defTabSz="685800" rtl="0" eaLnBrk="0" fontAlgn="base" hangingPunct="0">
        <a:lnSpc>
          <a:spcPct val="90000"/>
        </a:lnSpc>
        <a:spcBef>
          <a:spcPts val="450"/>
        </a:spcBef>
        <a:spcAft>
          <a:spcPct val="0"/>
        </a:spcAft>
        <a:buSzPct val="110000"/>
        <a:buFont typeface="Arial" pitchFamily="34" charset="0"/>
        <a:buChar char="▪"/>
        <a:defRPr sz="1600" kern="1200">
          <a:solidFill>
            <a:schemeClr val="bg1"/>
          </a:solidFill>
          <a:latin typeface="+mn-lt"/>
          <a:ea typeface="+mn-ea"/>
          <a:cs typeface="+mn-cs"/>
        </a:defRPr>
      </a:lvl4pPr>
      <a:lvl5pPr marL="1439863" indent="-204788" algn="l" defTabSz="685800" rtl="0" eaLnBrk="0" fontAlgn="base" hangingPunct="0">
        <a:lnSpc>
          <a:spcPct val="90000"/>
        </a:lnSpc>
        <a:spcBef>
          <a:spcPts val="450"/>
        </a:spcBef>
        <a:spcAft>
          <a:spcPct val="0"/>
        </a:spcAft>
        <a:buSzPct val="110000"/>
        <a:buFont typeface="Arial" pitchFamily="34" charset="0"/>
        <a:buChar char="▪"/>
        <a:defRPr sz="1600" kern="1200">
          <a:solidFill>
            <a:schemeClr val="bg1"/>
          </a:solidFill>
          <a:latin typeface="+mn-lt"/>
          <a:ea typeface="+mn-ea"/>
          <a:cs typeface="+mn-cs"/>
        </a:defRPr>
      </a:lvl5pPr>
      <a:lvl6pPr marL="1749256" indent="-205795" algn="l" defTabSz="685983" rtl="0" eaLnBrk="1" latinLnBrk="0" hangingPunct="1">
        <a:lnSpc>
          <a:spcPct val="90000"/>
        </a:lnSpc>
        <a:spcBef>
          <a:spcPts val="450"/>
        </a:spcBef>
        <a:buSzPct val="110000"/>
        <a:buFont typeface="Arial" pitchFamily="34" charset="0"/>
        <a:buChar char="▪"/>
        <a:defRPr sz="1200" kern="1200">
          <a:solidFill>
            <a:schemeClr val="tx1"/>
          </a:solidFill>
          <a:latin typeface="+mn-lt"/>
          <a:ea typeface="+mn-ea"/>
          <a:cs typeface="+mn-cs"/>
        </a:defRPr>
      </a:lvl6pPr>
      <a:lvl7pPr marL="2057949" indent="-205795" algn="l" defTabSz="685983" rtl="0" eaLnBrk="1" latinLnBrk="0" hangingPunct="1">
        <a:lnSpc>
          <a:spcPct val="90000"/>
        </a:lnSpc>
        <a:spcBef>
          <a:spcPts val="450"/>
        </a:spcBef>
        <a:buSzPct val="110000"/>
        <a:buFont typeface="Arial" pitchFamily="34" charset="0"/>
        <a:buChar char="▪"/>
        <a:defRPr sz="1200" kern="1200">
          <a:solidFill>
            <a:schemeClr val="tx1"/>
          </a:solidFill>
          <a:latin typeface="+mn-lt"/>
          <a:ea typeface="+mn-ea"/>
          <a:cs typeface="+mn-cs"/>
        </a:defRPr>
      </a:lvl7pPr>
      <a:lvl8pPr marL="2366641" indent="-205795" algn="l" defTabSz="685983" rtl="0" eaLnBrk="1" latinLnBrk="0" hangingPunct="1">
        <a:lnSpc>
          <a:spcPct val="90000"/>
        </a:lnSpc>
        <a:spcBef>
          <a:spcPts val="450"/>
        </a:spcBef>
        <a:buSzPct val="110000"/>
        <a:buFont typeface="Arial" pitchFamily="34" charset="0"/>
        <a:buChar char="▪"/>
        <a:defRPr sz="1200" kern="1200">
          <a:solidFill>
            <a:schemeClr val="tx1"/>
          </a:solidFill>
          <a:latin typeface="+mn-lt"/>
          <a:ea typeface="+mn-ea"/>
          <a:cs typeface="+mn-cs"/>
        </a:defRPr>
      </a:lvl8pPr>
      <a:lvl9pPr marL="2675333" indent="-205795" algn="l" defTabSz="685983" rtl="0" eaLnBrk="1" latinLnBrk="0" hangingPunct="1">
        <a:lnSpc>
          <a:spcPct val="90000"/>
        </a:lnSpc>
        <a:spcBef>
          <a:spcPts val="450"/>
        </a:spcBef>
        <a:buSzPct val="110000"/>
        <a:buFont typeface="Arial" pitchFamily="34" charset="0"/>
        <a:buChar char="▪"/>
        <a:defRPr sz="1200" kern="1200">
          <a:solidFill>
            <a:schemeClr val="tx1"/>
          </a:solidFill>
          <a:latin typeface="+mn-lt"/>
          <a:ea typeface="+mn-ea"/>
          <a:cs typeface="+mn-cs"/>
        </a:defRPr>
      </a:lvl9pPr>
    </p:bodyStyle>
    <p:otherStyle>
      <a:defPPr>
        <a:defRPr/>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6.jpe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jpeg"/><Relationship Id="rId7" Type="http://schemas.openxmlformats.org/officeDocument/2006/relationships/image" Target="../media/image60.jpeg"/><Relationship Id="rId12"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image" Target="../media/image64.png"/><Relationship Id="rId5" Type="http://schemas.openxmlformats.org/officeDocument/2006/relationships/image" Target="../media/image58.jpeg"/><Relationship Id="rId10" Type="http://schemas.openxmlformats.org/officeDocument/2006/relationships/image" Target="../media/image63.png"/><Relationship Id="rId4" Type="http://schemas.openxmlformats.org/officeDocument/2006/relationships/image" Target="../media/image57.jpeg"/><Relationship Id="rId9" Type="http://schemas.openxmlformats.org/officeDocument/2006/relationships/image" Target="../media/image62.jpeg"/></Relationships>
</file>

<file path=ppt/slides/_rels/slide13.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8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19.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0.png"/></Relationships>
</file>

<file path=ppt/slides/_rels/slide24.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8.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2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jpeg"/></Relationships>
</file>

<file path=ppt/slides/_rels/slide2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27.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107.png"/><Relationship Id="rId5" Type="http://schemas.openxmlformats.org/officeDocument/2006/relationships/image" Target="../media/image106.jpeg"/><Relationship Id="rId4" Type="http://schemas.openxmlformats.org/officeDocument/2006/relationships/image" Target="../media/image105.png"/></Relationships>
</file>

<file path=ppt/slides/_rels/slide2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2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3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19.emf"/><Relationship Id="rId5" Type="http://schemas.openxmlformats.org/officeDocument/2006/relationships/image" Target="../media/image118.png"/><Relationship Id="rId4" Type="http://schemas.openxmlformats.org/officeDocument/2006/relationships/image" Target="../media/image117.jpeg"/></Relationships>
</file>

<file path=ppt/slides/_rels/slide3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22.jpeg"/><Relationship Id="rId4" Type="http://schemas.openxmlformats.org/officeDocument/2006/relationships/image" Target="../media/image121.jpeg"/></Relationships>
</file>

<file path=ppt/slides/_rels/slide34.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24.jpeg"/></Relationships>
</file>

<file path=ppt/slides/_rels/slide3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3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29.jpeg"/><Relationship Id="rId4" Type="http://schemas.openxmlformats.org/officeDocument/2006/relationships/image" Target="../media/image128.png"/></Relationships>
</file>

<file path=ppt/slides/_rels/slide37.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8.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3" cstate="screen"/>
          <a:srcRect/>
          <a:stretch>
            <a:fillRect/>
          </a:stretch>
        </p:blipFill>
        <p:spPr bwMode="auto">
          <a:xfrm>
            <a:off x="-12700" y="-36513"/>
            <a:ext cx="9144000" cy="2236788"/>
          </a:xfrm>
          <a:prstGeom prst="rect">
            <a:avLst/>
          </a:prstGeom>
          <a:noFill/>
          <a:ln w="9525">
            <a:noFill/>
            <a:miter lim="800000"/>
            <a:headEnd/>
            <a:tailEnd/>
          </a:ln>
        </p:spPr>
      </p:pic>
      <p:sp>
        <p:nvSpPr>
          <p:cNvPr id="17" name="Rectangle 16"/>
          <p:cNvSpPr/>
          <p:nvPr/>
        </p:nvSpPr>
        <p:spPr>
          <a:xfrm>
            <a:off x="0" y="4581525"/>
            <a:ext cx="9144000" cy="2276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4340" name="Picture 2"/>
          <p:cNvPicPr>
            <a:picLocks noChangeAspect="1" noChangeArrowheads="1"/>
          </p:cNvPicPr>
          <p:nvPr/>
        </p:nvPicPr>
        <p:blipFill>
          <a:blip r:embed="rId4" cstate="screen"/>
          <a:srcRect/>
          <a:stretch>
            <a:fillRect/>
          </a:stretch>
        </p:blipFill>
        <p:spPr bwMode="auto">
          <a:xfrm>
            <a:off x="7380288" y="6181725"/>
            <a:ext cx="1763712" cy="641350"/>
          </a:xfrm>
          <a:prstGeom prst="rect">
            <a:avLst/>
          </a:prstGeom>
          <a:noFill/>
          <a:ln w="9525">
            <a:noFill/>
            <a:miter lim="800000"/>
            <a:headEnd/>
            <a:tailEnd/>
          </a:ln>
        </p:spPr>
      </p:pic>
      <p:pic>
        <p:nvPicPr>
          <p:cNvPr id="14341" name="Image 11" descr="Logo LRI.tif"/>
          <p:cNvPicPr>
            <a:picLocks noChangeAspect="1"/>
          </p:cNvPicPr>
          <p:nvPr/>
        </p:nvPicPr>
        <p:blipFill>
          <a:blip r:embed="rId5" cstate="screen"/>
          <a:srcRect/>
          <a:stretch>
            <a:fillRect/>
          </a:stretch>
        </p:blipFill>
        <p:spPr bwMode="auto">
          <a:xfrm>
            <a:off x="7775575" y="4797152"/>
            <a:ext cx="1368425" cy="1328738"/>
          </a:xfrm>
          <a:prstGeom prst="rect">
            <a:avLst/>
          </a:prstGeom>
          <a:noFill/>
          <a:ln w="9525">
            <a:noFill/>
            <a:miter lim="800000"/>
            <a:headEnd/>
            <a:tailEnd/>
          </a:ln>
        </p:spPr>
      </p:pic>
      <p:pic>
        <p:nvPicPr>
          <p:cNvPr id="14342" name="Picture 3"/>
          <p:cNvPicPr>
            <a:picLocks noChangeAspect="1" noChangeArrowheads="1"/>
          </p:cNvPicPr>
          <p:nvPr/>
        </p:nvPicPr>
        <p:blipFill>
          <a:blip r:embed="rId6" cstate="screen"/>
          <a:srcRect/>
          <a:stretch>
            <a:fillRect/>
          </a:stretch>
        </p:blipFill>
        <p:spPr bwMode="auto">
          <a:xfrm>
            <a:off x="4860032" y="4581128"/>
            <a:ext cx="1571625" cy="1841500"/>
          </a:xfrm>
          <a:prstGeom prst="rect">
            <a:avLst/>
          </a:prstGeom>
          <a:noFill/>
          <a:ln w="9525">
            <a:noFill/>
            <a:miter lim="800000"/>
            <a:headEnd/>
            <a:tailEnd/>
          </a:ln>
        </p:spPr>
      </p:pic>
      <p:pic>
        <p:nvPicPr>
          <p:cNvPr id="14343" name="Picture 2"/>
          <p:cNvPicPr>
            <a:picLocks noChangeAspect="1" noChangeArrowheads="1"/>
          </p:cNvPicPr>
          <p:nvPr/>
        </p:nvPicPr>
        <p:blipFill>
          <a:blip r:embed="rId7" cstate="screen"/>
          <a:srcRect/>
          <a:stretch>
            <a:fillRect/>
          </a:stretch>
        </p:blipFill>
        <p:spPr bwMode="auto">
          <a:xfrm>
            <a:off x="3851920" y="5172075"/>
            <a:ext cx="1100137" cy="1685925"/>
          </a:xfrm>
          <a:prstGeom prst="rect">
            <a:avLst/>
          </a:prstGeom>
          <a:noFill/>
          <a:ln w="9525">
            <a:noFill/>
            <a:miter lim="800000"/>
            <a:headEnd/>
            <a:tailEnd/>
          </a:ln>
        </p:spPr>
      </p:pic>
      <p:pic>
        <p:nvPicPr>
          <p:cNvPr id="14344" name="Picture 3"/>
          <p:cNvPicPr>
            <a:picLocks noChangeAspect="1" noChangeArrowheads="1"/>
          </p:cNvPicPr>
          <p:nvPr/>
        </p:nvPicPr>
        <p:blipFill>
          <a:blip r:embed="rId8" cstate="screen"/>
          <a:srcRect/>
          <a:stretch>
            <a:fillRect/>
          </a:stretch>
        </p:blipFill>
        <p:spPr bwMode="auto">
          <a:xfrm>
            <a:off x="2387600" y="5481638"/>
            <a:ext cx="1536700" cy="1392237"/>
          </a:xfrm>
          <a:prstGeom prst="rect">
            <a:avLst/>
          </a:prstGeom>
          <a:noFill/>
          <a:ln w="9525">
            <a:noFill/>
            <a:miter lim="800000"/>
            <a:headEnd/>
            <a:tailEnd/>
          </a:ln>
        </p:spPr>
      </p:pic>
      <p:pic>
        <p:nvPicPr>
          <p:cNvPr id="14345" name="Picture 4"/>
          <p:cNvPicPr>
            <a:picLocks noChangeAspect="1" noChangeArrowheads="1"/>
          </p:cNvPicPr>
          <p:nvPr/>
        </p:nvPicPr>
        <p:blipFill>
          <a:blip r:embed="rId9" cstate="screen"/>
          <a:srcRect/>
          <a:stretch>
            <a:fillRect/>
          </a:stretch>
        </p:blipFill>
        <p:spPr bwMode="auto">
          <a:xfrm>
            <a:off x="0" y="6461125"/>
            <a:ext cx="1939925" cy="396875"/>
          </a:xfrm>
          <a:prstGeom prst="rect">
            <a:avLst/>
          </a:prstGeom>
          <a:noFill/>
          <a:ln w="9525">
            <a:noFill/>
            <a:miter lim="800000"/>
            <a:headEnd/>
            <a:tailEnd/>
          </a:ln>
        </p:spPr>
      </p:pic>
      <p:pic>
        <p:nvPicPr>
          <p:cNvPr id="14346" name="Picture 2"/>
          <p:cNvPicPr>
            <a:picLocks noChangeAspect="1" noChangeArrowheads="1"/>
          </p:cNvPicPr>
          <p:nvPr/>
        </p:nvPicPr>
        <p:blipFill>
          <a:blip r:embed="rId10" cstate="screen"/>
          <a:srcRect/>
          <a:stretch>
            <a:fillRect/>
          </a:stretch>
        </p:blipFill>
        <p:spPr bwMode="auto">
          <a:xfrm>
            <a:off x="41275" y="5805488"/>
            <a:ext cx="1938338" cy="601662"/>
          </a:xfrm>
          <a:prstGeom prst="rect">
            <a:avLst/>
          </a:prstGeom>
          <a:noFill/>
          <a:ln w="9525">
            <a:noFill/>
            <a:miter lim="800000"/>
            <a:headEnd/>
            <a:tailEnd/>
          </a:ln>
        </p:spPr>
      </p:pic>
      <p:pic>
        <p:nvPicPr>
          <p:cNvPr id="14347" name="Picture 2"/>
          <p:cNvPicPr>
            <a:picLocks noChangeAspect="1" noChangeArrowheads="1"/>
          </p:cNvPicPr>
          <p:nvPr/>
        </p:nvPicPr>
        <p:blipFill>
          <a:blip r:embed="rId11" cstate="screen"/>
          <a:srcRect/>
          <a:stretch>
            <a:fillRect/>
          </a:stretch>
        </p:blipFill>
        <p:spPr bwMode="auto">
          <a:xfrm>
            <a:off x="28575" y="5157788"/>
            <a:ext cx="1798638" cy="558800"/>
          </a:xfrm>
          <a:prstGeom prst="rect">
            <a:avLst/>
          </a:prstGeom>
          <a:noFill/>
          <a:ln w="9525">
            <a:noFill/>
            <a:miter lim="800000"/>
            <a:headEnd/>
            <a:tailEnd/>
          </a:ln>
        </p:spPr>
      </p:pic>
      <p:pic>
        <p:nvPicPr>
          <p:cNvPr id="14348" name="Picture 2"/>
          <p:cNvPicPr>
            <a:picLocks noChangeAspect="1" noChangeArrowheads="1"/>
          </p:cNvPicPr>
          <p:nvPr/>
        </p:nvPicPr>
        <p:blipFill>
          <a:blip r:embed="rId12" cstate="screen"/>
          <a:srcRect/>
          <a:stretch>
            <a:fillRect/>
          </a:stretch>
        </p:blipFill>
        <p:spPr bwMode="auto">
          <a:xfrm>
            <a:off x="2339975" y="4652963"/>
            <a:ext cx="1693863" cy="696912"/>
          </a:xfrm>
          <a:prstGeom prst="rect">
            <a:avLst/>
          </a:prstGeom>
          <a:noFill/>
          <a:ln w="9525">
            <a:noFill/>
            <a:miter lim="800000"/>
            <a:headEnd/>
            <a:tailEnd/>
          </a:ln>
        </p:spPr>
      </p:pic>
      <p:sp>
        <p:nvSpPr>
          <p:cNvPr id="14349" name="Content Placeholder 2"/>
          <p:cNvSpPr>
            <a:spLocks noGrp="1"/>
          </p:cNvSpPr>
          <p:nvPr>
            <p:ph idx="1"/>
          </p:nvPr>
        </p:nvSpPr>
        <p:spPr>
          <a:xfrm>
            <a:off x="41275" y="2551113"/>
            <a:ext cx="9102725" cy="4525962"/>
          </a:xfrm>
        </p:spPr>
        <p:txBody>
          <a:bodyPr/>
          <a:lstStyle/>
          <a:p>
            <a:pPr marL="0" indent="0" algn="ctr">
              <a:buNone/>
            </a:pPr>
            <a:r>
              <a:rPr lang="fr-FR" sz="4000" dirty="0" smtClean="0"/>
              <a:t>La recherche hydrologique de p4ges</a:t>
            </a:r>
            <a:r>
              <a:rPr lang="en-GB" sz="4000" b="1" dirty="0" smtClean="0">
                <a:solidFill>
                  <a:srgbClr val="FF0000"/>
                </a:solidFill>
              </a:rPr>
              <a:t> </a:t>
            </a:r>
          </a:p>
          <a:p>
            <a:pPr marL="0" indent="0" algn="ctr">
              <a:buNone/>
            </a:pPr>
            <a:r>
              <a:rPr lang="en-GB" sz="4000" b="1" dirty="0" smtClean="0"/>
              <a:t>26</a:t>
            </a:r>
            <a:r>
              <a:rPr lang="en-GB" sz="4000" b="1" baseline="30000" dirty="0" smtClean="0"/>
              <a:t>th</a:t>
            </a:r>
            <a:r>
              <a:rPr lang="en-GB" sz="4000" b="1" dirty="0" smtClean="0"/>
              <a:t> March 2015</a:t>
            </a:r>
          </a:p>
        </p:txBody>
      </p:sp>
      <p:pic>
        <p:nvPicPr>
          <p:cNvPr id="14350" name="Picture 3"/>
          <p:cNvPicPr>
            <a:picLocks noChangeAspect="1" noChangeArrowheads="1"/>
          </p:cNvPicPr>
          <p:nvPr/>
        </p:nvPicPr>
        <p:blipFill>
          <a:blip r:embed="rId13" cstate="screen"/>
          <a:srcRect/>
          <a:stretch>
            <a:fillRect/>
          </a:stretch>
        </p:blipFill>
        <p:spPr bwMode="auto">
          <a:xfrm>
            <a:off x="6011863" y="6040438"/>
            <a:ext cx="1292225" cy="763587"/>
          </a:xfrm>
          <a:prstGeom prst="rect">
            <a:avLst/>
          </a:prstGeom>
          <a:noFill/>
          <a:ln w="9525">
            <a:noFill/>
            <a:miter lim="800000"/>
            <a:headEnd/>
            <a:tailEnd/>
          </a:ln>
        </p:spPr>
      </p:pic>
      <p:pic>
        <p:nvPicPr>
          <p:cNvPr id="14351" name="Picture 15" descr="uzh_logo_e_pos_grau_1mm"/>
          <p:cNvPicPr>
            <a:picLocks noChangeAspect="1" noChangeArrowheads="1"/>
          </p:cNvPicPr>
          <p:nvPr/>
        </p:nvPicPr>
        <p:blipFill>
          <a:blip r:embed="rId14" cstate="screen"/>
          <a:srcRect/>
          <a:stretch>
            <a:fillRect/>
          </a:stretch>
        </p:blipFill>
        <p:spPr bwMode="auto">
          <a:xfrm>
            <a:off x="0" y="4581525"/>
            <a:ext cx="1857375" cy="627063"/>
          </a:xfrm>
          <a:prstGeom prst="rect">
            <a:avLst/>
          </a:prstGeom>
          <a:noFill/>
          <a:ln w="9525">
            <a:noFill/>
            <a:miter lim="800000"/>
            <a:headEnd/>
            <a:tailEnd/>
          </a:ln>
        </p:spPr>
      </p:pic>
      <p:pic>
        <p:nvPicPr>
          <p:cNvPr id="1026" name="Picture 2" descr="C:\Users\MAAFAKA\Downloads\ITC logo.jpg"/>
          <p:cNvPicPr>
            <a:picLocks noChangeAspect="1" noChangeArrowheads="1"/>
          </p:cNvPicPr>
          <p:nvPr/>
        </p:nvPicPr>
        <p:blipFill>
          <a:blip r:embed="rId15" cstate="print"/>
          <a:srcRect/>
          <a:stretch>
            <a:fillRect/>
          </a:stretch>
        </p:blipFill>
        <p:spPr bwMode="auto">
          <a:xfrm>
            <a:off x="6444208" y="4581128"/>
            <a:ext cx="1380859" cy="1304145"/>
          </a:xfrm>
          <a:prstGeom prst="rect">
            <a:avLst/>
          </a:prstGeom>
          <a:noFill/>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fr-FR" dirty="0" smtClean="0"/>
              <a:t>L‘US </a:t>
            </a:r>
            <a:r>
              <a:rPr lang="fr-FR" dirty="0" smtClean="0"/>
              <a:t>affecte l'approvisionnement </a:t>
            </a:r>
            <a:r>
              <a:rPr lang="fr-FR" dirty="0" smtClean="0"/>
              <a:t>d’eau au niveau local </a:t>
            </a:r>
            <a:r>
              <a:rPr lang="fr-FR" dirty="0" smtClean="0"/>
              <a:t>et </a:t>
            </a:r>
            <a:r>
              <a:rPr lang="fr-FR" dirty="0" smtClean="0"/>
              <a:t>régional</a:t>
            </a:r>
            <a:endParaRPr lang="nl-NL" dirty="0"/>
          </a:p>
        </p:txBody>
      </p:sp>
      <p:sp>
        <p:nvSpPr>
          <p:cNvPr id="3" name="Tijdelijke aanduiding voor inhoud 2"/>
          <p:cNvSpPr>
            <a:spLocks noGrp="1"/>
          </p:cNvSpPr>
          <p:nvPr>
            <p:ph idx="1"/>
          </p:nvPr>
        </p:nvSpPr>
        <p:spPr/>
        <p:txBody>
          <a:bodyPr/>
          <a:lstStyle/>
          <a:p>
            <a:endParaRPr lang="nl-NL"/>
          </a:p>
        </p:txBody>
      </p:sp>
      <p:sp>
        <p:nvSpPr>
          <p:cNvPr id="4" name="Tijdelijke aanduiding voor dianummer 3"/>
          <p:cNvSpPr>
            <a:spLocks noGrp="1"/>
          </p:cNvSpPr>
          <p:nvPr>
            <p:ph type="sldNum" sz="quarter" idx="11"/>
          </p:nvPr>
        </p:nvSpPr>
        <p:spPr/>
        <p:txBody>
          <a:bodyPr/>
          <a:lstStyle/>
          <a:p>
            <a:pPr>
              <a:defRPr/>
            </a:pPr>
            <a:fld id="{2A41D37E-E261-4BF0-87FB-1224025E1A9B}" type="slidenum">
              <a:rPr lang="en-US" altLang="en-US" smtClean="0"/>
              <a:pPr>
                <a:defRPr/>
              </a:pPr>
              <a:t>10</a:t>
            </a:fld>
            <a:endParaRPr lang="en-US" altLang="en-US"/>
          </a:p>
        </p:txBody>
      </p:sp>
      <p:pic>
        <p:nvPicPr>
          <p:cNvPr id="140290" name="Picture 2"/>
          <p:cNvPicPr>
            <a:picLocks noChangeAspect="1" noChangeArrowheads="1"/>
          </p:cNvPicPr>
          <p:nvPr/>
        </p:nvPicPr>
        <p:blipFill>
          <a:blip r:embed="rId3" cstate="screen"/>
          <a:srcRect/>
          <a:stretch>
            <a:fillRect/>
          </a:stretch>
        </p:blipFill>
        <p:spPr bwMode="auto">
          <a:xfrm>
            <a:off x="0" y="1484784"/>
            <a:ext cx="9144000" cy="4896544"/>
          </a:xfrm>
          <a:prstGeom prst="rect">
            <a:avLst/>
          </a:prstGeom>
          <a:noFill/>
          <a:ln w="9525">
            <a:solidFill>
              <a:schemeClr val="bg2"/>
            </a:solidFill>
            <a:miter lim="800000"/>
            <a:headEnd/>
            <a:tailEnd/>
          </a:ln>
          <a:effectLst/>
        </p:spPr>
      </p:pic>
      <p:sp>
        <p:nvSpPr>
          <p:cNvPr id="6" name="TextBox 5"/>
          <p:cNvSpPr txBox="1"/>
          <p:nvPr/>
        </p:nvSpPr>
        <p:spPr>
          <a:xfrm>
            <a:off x="1259633" y="1916832"/>
            <a:ext cx="3024336" cy="769441"/>
          </a:xfrm>
          <a:prstGeom prst="rect">
            <a:avLst/>
          </a:prstGeom>
          <a:noFill/>
        </p:spPr>
        <p:txBody>
          <a:bodyPr wrap="square" rtlCol="0">
            <a:spAutoFit/>
          </a:bodyPr>
          <a:lstStyle/>
          <a:p>
            <a:r>
              <a:rPr lang="fr-FR" sz="2200" dirty="0" smtClean="0"/>
              <a:t>Ce</a:t>
            </a:r>
            <a:r>
              <a:rPr lang="fr-FR" sz="2200" dirty="0" smtClean="0"/>
              <a:t> </a:t>
            </a:r>
            <a:r>
              <a:rPr lang="fr-FR" sz="2200" dirty="0" smtClean="0"/>
              <a:t>qui se passe </a:t>
            </a:r>
            <a:r>
              <a:rPr lang="fr-FR" sz="2200" dirty="0" smtClean="0"/>
              <a:t>en amont..</a:t>
            </a:r>
            <a:endParaRPr lang="fr-FR" sz="2200" dirty="0"/>
          </a:p>
        </p:txBody>
      </p:sp>
      <p:sp>
        <p:nvSpPr>
          <p:cNvPr id="7" name="TextBox 6"/>
          <p:cNvSpPr txBox="1"/>
          <p:nvPr/>
        </p:nvSpPr>
        <p:spPr>
          <a:xfrm>
            <a:off x="5148064" y="2204864"/>
            <a:ext cx="3240360" cy="769441"/>
          </a:xfrm>
          <a:prstGeom prst="rect">
            <a:avLst/>
          </a:prstGeom>
          <a:noFill/>
        </p:spPr>
        <p:txBody>
          <a:bodyPr wrap="square" rtlCol="0">
            <a:spAutoFit/>
          </a:bodyPr>
          <a:lstStyle/>
          <a:p>
            <a:pPr algn="ctr"/>
            <a:r>
              <a:rPr lang="fr-FR" sz="2200" dirty="0" smtClean="0"/>
              <a:t>…a</a:t>
            </a:r>
            <a:r>
              <a:rPr lang="fr-FR" sz="2200" dirty="0" smtClean="0"/>
              <a:t>ffecte </a:t>
            </a:r>
            <a:r>
              <a:rPr lang="fr-FR" sz="2200" dirty="0" smtClean="0"/>
              <a:t>ce qui se passe </a:t>
            </a:r>
            <a:r>
              <a:rPr lang="fr-FR" sz="2200" dirty="0" smtClean="0"/>
              <a:t>en aval</a:t>
            </a:r>
            <a:endParaRPr lang="de-CH" sz="2200" dirty="0"/>
          </a:p>
        </p:txBody>
      </p:sp>
      <p:cxnSp>
        <p:nvCxnSpPr>
          <p:cNvPr id="9" name="Straight Arrow Connector 8"/>
          <p:cNvCxnSpPr/>
          <p:nvPr/>
        </p:nvCxnSpPr>
        <p:spPr>
          <a:xfrm>
            <a:off x="2555776" y="2276872"/>
            <a:ext cx="144016" cy="93610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5652120" y="2996952"/>
            <a:ext cx="936104" cy="237626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a:bodyPr>
          <a:lstStyle/>
          <a:p>
            <a:r>
              <a:rPr lang="fr-FR" dirty="0" smtClean="0"/>
              <a:t>L‘US </a:t>
            </a:r>
            <a:r>
              <a:rPr lang="fr-FR" dirty="0" smtClean="0"/>
              <a:t>affecte l'approvisionnement d’eau locale et régionale</a:t>
            </a:r>
            <a:endParaRPr lang="nl-NL" dirty="0"/>
          </a:p>
        </p:txBody>
      </p:sp>
      <p:sp>
        <p:nvSpPr>
          <p:cNvPr id="7" name="Tijdelijke aanduiding voor inhoud 6"/>
          <p:cNvSpPr>
            <a:spLocks noGrp="1"/>
          </p:cNvSpPr>
          <p:nvPr>
            <p:ph idx="1"/>
          </p:nvPr>
        </p:nvSpPr>
        <p:spPr>
          <a:xfrm>
            <a:off x="533400" y="1484784"/>
            <a:ext cx="8071048" cy="4255368"/>
          </a:xfrm>
        </p:spPr>
        <p:txBody>
          <a:bodyPr>
            <a:normAutofit/>
          </a:bodyPr>
          <a:lstStyle/>
          <a:p>
            <a:r>
              <a:rPr lang="fr-FR" sz="2000" b="1" dirty="0" smtClean="0"/>
              <a:t>Trop d'eau </a:t>
            </a:r>
            <a:r>
              <a:rPr lang="fr-FR" sz="2000" dirty="0" smtClean="0"/>
              <a:t>lors de précipitations: inondations et des pertes de cultures</a:t>
            </a:r>
          </a:p>
          <a:p>
            <a:r>
              <a:rPr lang="fr-FR" sz="2000" b="1" dirty="0" smtClean="0"/>
              <a:t>Trop peu d'eau </a:t>
            </a:r>
            <a:r>
              <a:rPr lang="fr-FR" sz="2000" dirty="0" smtClean="0"/>
              <a:t>pendant les périodes sèches: </a:t>
            </a:r>
            <a:r>
              <a:rPr lang="fr-FR" sz="2000" dirty="0" smtClean="0"/>
              <a:t>Rizières mal irriguées</a:t>
            </a:r>
            <a:r>
              <a:rPr lang="fr-FR" sz="2000" dirty="0" smtClean="0"/>
              <a:t> </a:t>
            </a:r>
            <a:r>
              <a:rPr lang="fr-FR" sz="2000" dirty="0" smtClean="0"/>
              <a:t>et </a:t>
            </a:r>
            <a:r>
              <a:rPr lang="fr-FR" sz="2000" dirty="0" smtClean="0"/>
              <a:t>donc réduction de la production rizicole</a:t>
            </a:r>
            <a:endParaRPr lang="nl-NL" sz="2200" dirty="0"/>
          </a:p>
        </p:txBody>
      </p:sp>
      <p:sp>
        <p:nvSpPr>
          <p:cNvPr id="5" name="Tijdelijke aanduiding voor dianummer 4"/>
          <p:cNvSpPr>
            <a:spLocks noGrp="1"/>
          </p:cNvSpPr>
          <p:nvPr>
            <p:ph type="sldNum" sz="quarter" idx="11"/>
          </p:nvPr>
        </p:nvSpPr>
        <p:spPr/>
        <p:txBody>
          <a:bodyPr/>
          <a:lstStyle/>
          <a:p>
            <a:pPr>
              <a:defRPr/>
            </a:pPr>
            <a:fld id="{4CE65F23-3150-4C15-A44D-EFB5C5D999DC}" type="slidenum">
              <a:rPr lang="en-US" altLang="en-US" smtClean="0"/>
              <a:pPr>
                <a:defRPr/>
              </a:pPr>
              <a:t>11</a:t>
            </a:fld>
            <a:endParaRPr lang="en-US" altLang="en-US"/>
          </a:p>
        </p:txBody>
      </p:sp>
      <p:pic>
        <p:nvPicPr>
          <p:cNvPr id="136194" name="Picture 2"/>
          <p:cNvPicPr>
            <a:picLocks noChangeAspect="1" noChangeArrowheads="1"/>
          </p:cNvPicPr>
          <p:nvPr/>
        </p:nvPicPr>
        <p:blipFill>
          <a:blip r:embed="rId3" cstate="screen"/>
          <a:srcRect/>
          <a:stretch>
            <a:fillRect/>
          </a:stretch>
        </p:blipFill>
        <p:spPr bwMode="auto">
          <a:xfrm>
            <a:off x="1475656" y="2708920"/>
            <a:ext cx="6268133" cy="3528392"/>
          </a:xfrm>
          <a:prstGeom prst="rect">
            <a:avLst/>
          </a:prstGeom>
          <a:noFill/>
          <a:ln w="9525">
            <a:solidFill>
              <a:schemeClr val="bg2"/>
            </a:solid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 name="Picture 8" descr="C:\Users\Ilja\AppData\Local\Microsoft\Windows\Temporary Internet Files\Content.IE5\WMG9ACR7\MP900430725[1].jpg"/>
          <p:cNvPicPr>
            <a:picLocks noChangeAspect="1" noChangeArrowheads="1"/>
          </p:cNvPicPr>
          <p:nvPr/>
        </p:nvPicPr>
        <p:blipFill>
          <a:blip r:embed="rId3" cstate="screen"/>
          <a:srcRect/>
          <a:stretch>
            <a:fillRect/>
          </a:stretch>
        </p:blipFill>
        <p:spPr bwMode="auto">
          <a:xfrm rot="19128515">
            <a:off x="7610565" y="4149480"/>
            <a:ext cx="404664" cy="214551"/>
          </a:xfrm>
          <a:prstGeom prst="rect">
            <a:avLst/>
          </a:prstGeom>
          <a:noFill/>
        </p:spPr>
      </p:pic>
      <p:sp>
        <p:nvSpPr>
          <p:cNvPr id="2" name="Titel 1"/>
          <p:cNvSpPr>
            <a:spLocks noGrp="1"/>
          </p:cNvSpPr>
          <p:nvPr>
            <p:ph type="title"/>
          </p:nvPr>
        </p:nvSpPr>
        <p:spPr/>
        <p:txBody>
          <a:bodyPr>
            <a:normAutofit/>
          </a:bodyPr>
          <a:lstStyle/>
          <a:p>
            <a:r>
              <a:rPr lang="en-US" dirty="0" smtClean="0"/>
              <a:t>L’US </a:t>
            </a:r>
            <a:r>
              <a:rPr lang="en-US" dirty="0" err="1" smtClean="0"/>
              <a:t>affecte</a:t>
            </a:r>
            <a:r>
              <a:rPr lang="en-US" dirty="0" smtClean="0"/>
              <a:t> la </a:t>
            </a:r>
            <a:r>
              <a:rPr lang="en-US" dirty="0" err="1" smtClean="0"/>
              <a:t>quantité</a:t>
            </a:r>
            <a:r>
              <a:rPr lang="en-US" dirty="0" smtClean="0"/>
              <a:t> du </a:t>
            </a:r>
            <a:r>
              <a:rPr lang="en-US" dirty="0" err="1" smtClean="0"/>
              <a:t>cours</a:t>
            </a:r>
            <a:r>
              <a:rPr lang="en-US" dirty="0" smtClean="0"/>
              <a:t> </a:t>
            </a:r>
            <a:r>
              <a:rPr lang="en-US" dirty="0" err="1" smtClean="0"/>
              <a:t>d’eau</a:t>
            </a:r>
            <a:r>
              <a:rPr lang="en-US" dirty="0" smtClean="0"/>
              <a:t> et le temps </a:t>
            </a:r>
            <a:r>
              <a:rPr lang="en-US" dirty="0" err="1" smtClean="0"/>
              <a:t>d’écoulement</a:t>
            </a:r>
            <a:endParaRPr lang="nl-NL" dirty="0"/>
          </a:p>
        </p:txBody>
      </p:sp>
      <p:sp>
        <p:nvSpPr>
          <p:cNvPr id="3" name="Tijdelijke aanduiding voor inhoud 2"/>
          <p:cNvSpPr>
            <a:spLocks noGrp="1"/>
          </p:cNvSpPr>
          <p:nvPr>
            <p:ph idx="1"/>
          </p:nvPr>
        </p:nvSpPr>
        <p:spPr>
          <a:xfrm>
            <a:off x="144016" y="2060848"/>
            <a:ext cx="8820472" cy="4104456"/>
          </a:xfrm>
          <a:solidFill>
            <a:schemeClr val="bg1"/>
          </a:solidFill>
          <a:ln>
            <a:solidFill>
              <a:schemeClr val="bg2"/>
            </a:solidFill>
          </a:ln>
        </p:spPr>
        <p:txBody>
          <a:bodyPr/>
          <a:lstStyle/>
          <a:p>
            <a:endParaRPr lang="nl-NL" dirty="0"/>
          </a:p>
        </p:txBody>
      </p:sp>
      <p:sp>
        <p:nvSpPr>
          <p:cNvPr id="9" name="PIJL-OMLAAG 8"/>
          <p:cNvSpPr/>
          <p:nvPr/>
        </p:nvSpPr>
        <p:spPr>
          <a:xfrm>
            <a:off x="7344816" y="2177713"/>
            <a:ext cx="720080" cy="12961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26" name="AutoShape 2" descr="https://encrypted-tbn1.gstatic.com/images?q=tbn:ANd9GcQLYQbMD1Jt9-alMk_2_lc59YAsm_XUsg7FntgqBhdx6ARxfR8a_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nl-NL"/>
          </a:p>
        </p:txBody>
      </p:sp>
      <p:pic>
        <p:nvPicPr>
          <p:cNvPr id="1032" name="Picture 8" descr="C:\Users\Ilja\AppData\Local\Microsoft\Windows\Temporary Internet Files\Content.IE5\WMG9ACR7\MP900430725[1].jpg"/>
          <p:cNvPicPr>
            <a:picLocks noChangeAspect="1" noChangeArrowheads="1"/>
          </p:cNvPicPr>
          <p:nvPr/>
        </p:nvPicPr>
        <p:blipFill>
          <a:blip r:embed="rId4" cstate="screen"/>
          <a:srcRect/>
          <a:stretch>
            <a:fillRect/>
          </a:stretch>
        </p:blipFill>
        <p:spPr bwMode="auto">
          <a:xfrm rot="21197565">
            <a:off x="6095868" y="4766863"/>
            <a:ext cx="404664" cy="233131"/>
          </a:xfrm>
          <a:prstGeom prst="rect">
            <a:avLst/>
          </a:prstGeom>
          <a:noFill/>
        </p:spPr>
      </p:pic>
      <p:pic>
        <p:nvPicPr>
          <p:cNvPr id="26" name="Picture 8" descr="C:\Users\Ilja\AppData\Local\Microsoft\Windows\Temporary Internet Files\Content.IE5\WMG9ACR7\MP900430725[1].jpg"/>
          <p:cNvPicPr>
            <a:picLocks noChangeAspect="1" noChangeArrowheads="1"/>
          </p:cNvPicPr>
          <p:nvPr/>
        </p:nvPicPr>
        <p:blipFill>
          <a:blip r:embed="rId3" cstate="screen"/>
          <a:srcRect/>
          <a:stretch>
            <a:fillRect/>
          </a:stretch>
        </p:blipFill>
        <p:spPr bwMode="auto">
          <a:xfrm rot="21115579">
            <a:off x="6491865" y="4728032"/>
            <a:ext cx="404664" cy="214551"/>
          </a:xfrm>
          <a:prstGeom prst="rect">
            <a:avLst/>
          </a:prstGeom>
          <a:noFill/>
        </p:spPr>
      </p:pic>
      <p:pic>
        <p:nvPicPr>
          <p:cNvPr id="27" name="Picture 8" descr="C:\Users\Ilja\AppData\Local\Microsoft\Windows\Temporary Internet Files\Content.IE5\WMG9ACR7\MP900430725[1].jpg"/>
          <p:cNvPicPr>
            <a:picLocks noChangeAspect="1" noChangeArrowheads="1"/>
          </p:cNvPicPr>
          <p:nvPr/>
        </p:nvPicPr>
        <p:blipFill>
          <a:blip r:embed="rId5" cstate="screen"/>
          <a:srcRect/>
          <a:stretch>
            <a:fillRect/>
          </a:stretch>
        </p:blipFill>
        <p:spPr bwMode="auto">
          <a:xfrm rot="20635329">
            <a:off x="6856043" y="4653100"/>
            <a:ext cx="355501" cy="214551"/>
          </a:xfrm>
          <a:prstGeom prst="rect">
            <a:avLst/>
          </a:prstGeom>
          <a:noFill/>
        </p:spPr>
      </p:pic>
      <p:pic>
        <p:nvPicPr>
          <p:cNvPr id="28" name="Picture 8" descr="C:\Users\Ilja\AppData\Local\Microsoft\Windows\Temporary Internet Files\Content.IE5\WMG9ACR7\MP900430725[1].jpg"/>
          <p:cNvPicPr>
            <a:picLocks noChangeAspect="1" noChangeArrowheads="1"/>
          </p:cNvPicPr>
          <p:nvPr/>
        </p:nvPicPr>
        <p:blipFill>
          <a:blip r:embed="rId6" cstate="screen"/>
          <a:srcRect/>
          <a:stretch>
            <a:fillRect/>
          </a:stretch>
        </p:blipFill>
        <p:spPr bwMode="auto">
          <a:xfrm rot="20077820">
            <a:off x="7157970" y="4522233"/>
            <a:ext cx="348102" cy="214551"/>
          </a:xfrm>
          <a:prstGeom prst="rect">
            <a:avLst/>
          </a:prstGeom>
          <a:noFill/>
        </p:spPr>
      </p:pic>
      <p:pic>
        <p:nvPicPr>
          <p:cNvPr id="29" name="Picture 8" descr="C:\Users\Ilja\AppData\Local\Microsoft\Windows\Temporary Internet Files\Content.IE5\WMG9ACR7\MP900430725[1].jpg"/>
          <p:cNvPicPr>
            <a:picLocks noChangeAspect="1" noChangeArrowheads="1"/>
          </p:cNvPicPr>
          <p:nvPr/>
        </p:nvPicPr>
        <p:blipFill>
          <a:blip r:embed="rId3" cstate="screen"/>
          <a:srcRect/>
          <a:stretch>
            <a:fillRect/>
          </a:stretch>
        </p:blipFill>
        <p:spPr bwMode="auto">
          <a:xfrm rot="20077820">
            <a:off x="8163354" y="3804899"/>
            <a:ext cx="404664" cy="214551"/>
          </a:xfrm>
          <a:prstGeom prst="rect">
            <a:avLst/>
          </a:prstGeom>
          <a:noFill/>
        </p:spPr>
      </p:pic>
      <p:pic>
        <p:nvPicPr>
          <p:cNvPr id="30" name="Picture 8" descr="C:\Users\Ilja\AppData\Local\Microsoft\Windows\Temporary Internet Files\Content.IE5\WMG9ACR7\MP900430725[1].jpg"/>
          <p:cNvPicPr>
            <a:picLocks noChangeAspect="1" noChangeArrowheads="1"/>
          </p:cNvPicPr>
          <p:nvPr/>
        </p:nvPicPr>
        <p:blipFill>
          <a:blip r:embed="rId3" cstate="screen"/>
          <a:srcRect/>
          <a:stretch>
            <a:fillRect/>
          </a:stretch>
        </p:blipFill>
        <p:spPr bwMode="auto">
          <a:xfrm rot="19590821">
            <a:off x="7849805" y="3975048"/>
            <a:ext cx="404664" cy="214551"/>
          </a:xfrm>
          <a:prstGeom prst="rect">
            <a:avLst/>
          </a:prstGeom>
          <a:noFill/>
        </p:spPr>
      </p:pic>
      <p:pic>
        <p:nvPicPr>
          <p:cNvPr id="31" name="Picture 8" descr="C:\Users\Ilja\AppData\Local\Microsoft\Windows\Temporary Internet Files\Content.IE5\WMG9ACR7\MP900430725[1].jpg"/>
          <p:cNvPicPr>
            <a:picLocks noChangeAspect="1" noChangeArrowheads="1"/>
          </p:cNvPicPr>
          <p:nvPr/>
        </p:nvPicPr>
        <p:blipFill>
          <a:blip r:embed="rId7" cstate="screen"/>
          <a:srcRect/>
          <a:stretch>
            <a:fillRect/>
          </a:stretch>
        </p:blipFill>
        <p:spPr bwMode="auto">
          <a:xfrm rot="19128515">
            <a:off x="7377061" y="4311216"/>
            <a:ext cx="479263" cy="214551"/>
          </a:xfrm>
          <a:prstGeom prst="rect">
            <a:avLst/>
          </a:prstGeom>
          <a:noFill/>
        </p:spPr>
      </p:pic>
      <p:pic>
        <p:nvPicPr>
          <p:cNvPr id="33" name="Picture 8" descr="C:\Users\Ilja\AppData\Local\Microsoft\Windows\Temporary Internet Files\Content.IE5\WMG9ACR7\MP900430725[1].jpg"/>
          <p:cNvPicPr>
            <a:picLocks noChangeAspect="1" noChangeArrowheads="1"/>
          </p:cNvPicPr>
          <p:nvPr/>
        </p:nvPicPr>
        <p:blipFill>
          <a:blip r:embed="rId3" cstate="screen"/>
          <a:srcRect/>
          <a:stretch>
            <a:fillRect/>
          </a:stretch>
        </p:blipFill>
        <p:spPr bwMode="auto">
          <a:xfrm rot="20077820">
            <a:off x="8374616" y="3706124"/>
            <a:ext cx="404664" cy="214551"/>
          </a:xfrm>
          <a:prstGeom prst="rect">
            <a:avLst/>
          </a:prstGeom>
          <a:noFill/>
        </p:spPr>
      </p:pic>
      <p:pic>
        <p:nvPicPr>
          <p:cNvPr id="34" name="Picture 47" descr="MC900441793[1]"/>
          <p:cNvPicPr>
            <a:picLocks noChangeAspect="1" noChangeArrowheads="1"/>
          </p:cNvPicPr>
          <p:nvPr/>
        </p:nvPicPr>
        <p:blipFill>
          <a:blip r:embed="rId8" cstate="screen"/>
          <a:srcRect/>
          <a:stretch>
            <a:fillRect/>
          </a:stretch>
        </p:blipFill>
        <p:spPr bwMode="auto">
          <a:xfrm>
            <a:off x="5904656" y="4337953"/>
            <a:ext cx="615950" cy="615950"/>
          </a:xfrm>
          <a:prstGeom prst="rect">
            <a:avLst/>
          </a:prstGeom>
          <a:noFill/>
          <a:ln w="9525">
            <a:noFill/>
            <a:miter lim="800000"/>
            <a:headEnd/>
            <a:tailEnd/>
          </a:ln>
        </p:spPr>
      </p:pic>
      <p:pic>
        <p:nvPicPr>
          <p:cNvPr id="35" name="Picture 8" descr="C:\Users\Ilja\AppData\Local\Microsoft\Windows\Temporary Internet Files\Content.IE5\WMG9ACR7\MP900430725[1].jpg"/>
          <p:cNvPicPr>
            <a:picLocks noChangeAspect="1" noChangeArrowheads="1"/>
          </p:cNvPicPr>
          <p:nvPr/>
        </p:nvPicPr>
        <p:blipFill>
          <a:blip r:embed="rId9" cstate="screen"/>
          <a:srcRect/>
          <a:stretch>
            <a:fillRect/>
          </a:stretch>
        </p:blipFill>
        <p:spPr bwMode="auto">
          <a:xfrm rot="1150703">
            <a:off x="5424956" y="4802135"/>
            <a:ext cx="242531" cy="214551"/>
          </a:xfrm>
          <a:prstGeom prst="rect">
            <a:avLst/>
          </a:prstGeom>
          <a:noFill/>
        </p:spPr>
      </p:pic>
      <p:pic>
        <p:nvPicPr>
          <p:cNvPr id="36" name="Picture 47" descr="MC900441793[1]"/>
          <p:cNvPicPr>
            <a:picLocks noChangeAspect="1" noChangeArrowheads="1"/>
          </p:cNvPicPr>
          <p:nvPr/>
        </p:nvPicPr>
        <p:blipFill>
          <a:blip r:embed="rId8" cstate="screen"/>
          <a:srcRect/>
          <a:stretch>
            <a:fillRect/>
          </a:stretch>
        </p:blipFill>
        <p:spPr bwMode="auto">
          <a:xfrm>
            <a:off x="5256584" y="4409961"/>
            <a:ext cx="615950" cy="615950"/>
          </a:xfrm>
          <a:prstGeom prst="rect">
            <a:avLst/>
          </a:prstGeom>
          <a:noFill/>
          <a:ln w="9525">
            <a:noFill/>
            <a:miter lim="800000"/>
            <a:headEnd/>
            <a:tailEnd/>
          </a:ln>
        </p:spPr>
      </p:pic>
      <p:pic>
        <p:nvPicPr>
          <p:cNvPr id="37" name="Picture 47" descr="MC900441793[1]"/>
          <p:cNvPicPr>
            <a:picLocks noChangeAspect="1" noChangeArrowheads="1"/>
          </p:cNvPicPr>
          <p:nvPr/>
        </p:nvPicPr>
        <p:blipFill>
          <a:blip r:embed="rId10" cstate="screen"/>
          <a:srcRect/>
          <a:stretch>
            <a:fillRect/>
          </a:stretch>
        </p:blipFill>
        <p:spPr bwMode="auto">
          <a:xfrm>
            <a:off x="6120680" y="4625985"/>
            <a:ext cx="416694" cy="416694"/>
          </a:xfrm>
          <a:prstGeom prst="rect">
            <a:avLst/>
          </a:prstGeom>
          <a:noFill/>
          <a:ln w="9525">
            <a:noFill/>
            <a:miter lim="800000"/>
            <a:headEnd/>
            <a:tailEnd/>
          </a:ln>
        </p:spPr>
      </p:pic>
      <p:sp>
        <p:nvSpPr>
          <p:cNvPr id="10" name="Vrije vorm 9"/>
          <p:cNvSpPr/>
          <p:nvPr/>
        </p:nvSpPr>
        <p:spPr>
          <a:xfrm>
            <a:off x="5378201" y="3820345"/>
            <a:ext cx="3406775" cy="1582738"/>
          </a:xfrm>
          <a:custGeom>
            <a:avLst/>
            <a:gdLst>
              <a:gd name="connsiteX0" fmla="*/ 0 w 3406775"/>
              <a:gd name="connsiteY0" fmla="*/ 1159669 h 1582738"/>
              <a:gd name="connsiteX1" fmla="*/ 176212 w 3406775"/>
              <a:gd name="connsiteY1" fmla="*/ 1202531 h 1582738"/>
              <a:gd name="connsiteX2" fmla="*/ 271462 w 3406775"/>
              <a:gd name="connsiteY2" fmla="*/ 1278731 h 1582738"/>
              <a:gd name="connsiteX3" fmla="*/ 280987 w 3406775"/>
              <a:gd name="connsiteY3" fmla="*/ 1493044 h 1582738"/>
              <a:gd name="connsiteX4" fmla="*/ 366712 w 3406775"/>
              <a:gd name="connsiteY4" fmla="*/ 1569244 h 1582738"/>
              <a:gd name="connsiteX5" fmla="*/ 533400 w 3406775"/>
              <a:gd name="connsiteY5" fmla="*/ 1574006 h 1582738"/>
              <a:gd name="connsiteX6" fmla="*/ 595312 w 3406775"/>
              <a:gd name="connsiteY6" fmla="*/ 1569244 h 1582738"/>
              <a:gd name="connsiteX7" fmla="*/ 633412 w 3406775"/>
              <a:gd name="connsiteY7" fmla="*/ 1507331 h 1582738"/>
              <a:gd name="connsiteX8" fmla="*/ 666750 w 3406775"/>
              <a:gd name="connsiteY8" fmla="*/ 1340644 h 1582738"/>
              <a:gd name="connsiteX9" fmla="*/ 757237 w 3406775"/>
              <a:gd name="connsiteY9" fmla="*/ 1207294 h 1582738"/>
              <a:gd name="connsiteX10" fmla="*/ 1143000 w 3406775"/>
              <a:gd name="connsiteY10" fmla="*/ 1150144 h 1582738"/>
              <a:gd name="connsiteX11" fmla="*/ 1643062 w 3406775"/>
              <a:gd name="connsiteY11" fmla="*/ 1050131 h 1582738"/>
              <a:gd name="connsiteX12" fmla="*/ 2133600 w 3406775"/>
              <a:gd name="connsiteY12" fmla="*/ 816769 h 1582738"/>
              <a:gd name="connsiteX13" fmla="*/ 2705100 w 3406775"/>
              <a:gd name="connsiteY13" fmla="*/ 359569 h 1582738"/>
              <a:gd name="connsiteX14" fmla="*/ 3295650 w 3406775"/>
              <a:gd name="connsiteY14" fmla="*/ 54769 h 1582738"/>
              <a:gd name="connsiteX15" fmla="*/ 3371850 w 3406775"/>
              <a:gd name="connsiteY15" fmla="*/ 30956 h 1582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06775" h="1582738">
                <a:moveTo>
                  <a:pt x="0" y="1159669"/>
                </a:moveTo>
                <a:cubicBezTo>
                  <a:pt x="65484" y="1171178"/>
                  <a:pt x="130968" y="1182687"/>
                  <a:pt x="176212" y="1202531"/>
                </a:cubicBezTo>
                <a:cubicBezTo>
                  <a:pt x="221456" y="1222375"/>
                  <a:pt x="253999" y="1230312"/>
                  <a:pt x="271462" y="1278731"/>
                </a:cubicBezTo>
                <a:cubicBezTo>
                  <a:pt x="288925" y="1327150"/>
                  <a:pt x="265112" y="1444625"/>
                  <a:pt x="280987" y="1493044"/>
                </a:cubicBezTo>
                <a:cubicBezTo>
                  <a:pt x="296862" y="1541463"/>
                  <a:pt x="324643" y="1555750"/>
                  <a:pt x="366712" y="1569244"/>
                </a:cubicBezTo>
                <a:cubicBezTo>
                  <a:pt x="408781" y="1582738"/>
                  <a:pt x="495300" y="1574006"/>
                  <a:pt x="533400" y="1574006"/>
                </a:cubicBezTo>
                <a:cubicBezTo>
                  <a:pt x="571500" y="1574006"/>
                  <a:pt x="578643" y="1580356"/>
                  <a:pt x="595312" y="1569244"/>
                </a:cubicBezTo>
                <a:cubicBezTo>
                  <a:pt x="611981" y="1558132"/>
                  <a:pt x="621506" y="1545431"/>
                  <a:pt x="633412" y="1507331"/>
                </a:cubicBezTo>
                <a:cubicBezTo>
                  <a:pt x="645318" y="1469231"/>
                  <a:pt x="646113" y="1390650"/>
                  <a:pt x="666750" y="1340644"/>
                </a:cubicBezTo>
                <a:cubicBezTo>
                  <a:pt x="687387" y="1290638"/>
                  <a:pt x="677862" y="1239044"/>
                  <a:pt x="757237" y="1207294"/>
                </a:cubicBezTo>
                <a:cubicBezTo>
                  <a:pt x="836612" y="1175544"/>
                  <a:pt x="995363" y="1176338"/>
                  <a:pt x="1143000" y="1150144"/>
                </a:cubicBezTo>
                <a:cubicBezTo>
                  <a:pt x="1290638" y="1123950"/>
                  <a:pt x="1477962" y="1105693"/>
                  <a:pt x="1643062" y="1050131"/>
                </a:cubicBezTo>
                <a:cubicBezTo>
                  <a:pt x="1808162" y="994569"/>
                  <a:pt x="1956594" y="931863"/>
                  <a:pt x="2133600" y="816769"/>
                </a:cubicBezTo>
                <a:cubicBezTo>
                  <a:pt x="2310606" y="701675"/>
                  <a:pt x="2511425" y="486569"/>
                  <a:pt x="2705100" y="359569"/>
                </a:cubicBezTo>
                <a:cubicBezTo>
                  <a:pt x="2898775" y="232569"/>
                  <a:pt x="3184525" y="109538"/>
                  <a:pt x="3295650" y="54769"/>
                </a:cubicBezTo>
                <a:cubicBezTo>
                  <a:pt x="3406775" y="0"/>
                  <a:pt x="3389312" y="15478"/>
                  <a:pt x="3371850" y="30956"/>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38" name="PIJL-OMLAAG 37"/>
          <p:cNvSpPr/>
          <p:nvPr/>
        </p:nvSpPr>
        <p:spPr>
          <a:xfrm rot="10800000">
            <a:off x="7056784" y="3473857"/>
            <a:ext cx="360040" cy="728464"/>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Vrije vorm 39"/>
          <p:cNvSpPr/>
          <p:nvPr/>
        </p:nvSpPr>
        <p:spPr>
          <a:xfrm>
            <a:off x="6161327" y="4404052"/>
            <a:ext cx="1439056" cy="464695"/>
          </a:xfrm>
          <a:custGeom>
            <a:avLst/>
            <a:gdLst>
              <a:gd name="connsiteX0" fmla="*/ 1439056 w 1439056"/>
              <a:gd name="connsiteY0" fmla="*/ 0 h 464695"/>
              <a:gd name="connsiteX1" fmla="*/ 1019331 w 1439056"/>
              <a:gd name="connsiteY1" fmla="*/ 284813 h 464695"/>
              <a:gd name="connsiteX2" fmla="*/ 1019331 w 1439056"/>
              <a:gd name="connsiteY2" fmla="*/ 284813 h 464695"/>
              <a:gd name="connsiteX3" fmla="*/ 539646 w 1439056"/>
              <a:gd name="connsiteY3" fmla="*/ 389744 h 464695"/>
              <a:gd name="connsiteX4" fmla="*/ 0 w 1439056"/>
              <a:gd name="connsiteY4" fmla="*/ 464695 h 46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9056" h="464695">
                <a:moveTo>
                  <a:pt x="1439056" y="0"/>
                </a:moveTo>
                <a:lnTo>
                  <a:pt x="1019331" y="284813"/>
                </a:lnTo>
                <a:lnTo>
                  <a:pt x="1019331" y="284813"/>
                </a:lnTo>
                <a:cubicBezTo>
                  <a:pt x="939384" y="302301"/>
                  <a:pt x="709534" y="359764"/>
                  <a:pt x="539646" y="389744"/>
                </a:cubicBezTo>
                <a:cubicBezTo>
                  <a:pt x="369758" y="419724"/>
                  <a:pt x="184879" y="442209"/>
                  <a:pt x="0" y="464695"/>
                </a:cubicBezTo>
              </a:path>
            </a:pathLst>
          </a:custGeom>
          <a:ln w="1270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42" name="Vrije vorm 41"/>
          <p:cNvSpPr/>
          <p:nvPr/>
        </p:nvSpPr>
        <p:spPr>
          <a:xfrm>
            <a:off x="6146337" y="5018649"/>
            <a:ext cx="974361" cy="407232"/>
          </a:xfrm>
          <a:custGeom>
            <a:avLst/>
            <a:gdLst>
              <a:gd name="connsiteX0" fmla="*/ 974361 w 974361"/>
              <a:gd name="connsiteY0" fmla="*/ 0 h 407232"/>
              <a:gd name="connsiteX1" fmla="*/ 494676 w 974361"/>
              <a:gd name="connsiteY1" fmla="*/ 344773 h 407232"/>
              <a:gd name="connsiteX2" fmla="*/ 0 w 974361"/>
              <a:gd name="connsiteY2" fmla="*/ 374754 h 407232"/>
            </a:gdLst>
            <a:ahLst/>
            <a:cxnLst>
              <a:cxn ang="0">
                <a:pos x="connsiteX0" y="connsiteY0"/>
              </a:cxn>
              <a:cxn ang="0">
                <a:pos x="connsiteX1" y="connsiteY1"/>
              </a:cxn>
              <a:cxn ang="0">
                <a:pos x="connsiteX2" y="connsiteY2"/>
              </a:cxn>
            </a:cxnLst>
            <a:rect l="l" t="t" r="r" b="b"/>
            <a:pathLst>
              <a:path w="974361" h="407232">
                <a:moveTo>
                  <a:pt x="974361" y="0"/>
                </a:moveTo>
                <a:cubicBezTo>
                  <a:pt x="815715" y="141157"/>
                  <a:pt x="657069" y="282314"/>
                  <a:pt x="494676" y="344773"/>
                </a:cubicBezTo>
                <a:cubicBezTo>
                  <a:pt x="332283" y="407232"/>
                  <a:pt x="166141" y="390993"/>
                  <a:pt x="0" y="374754"/>
                </a:cubicBezTo>
              </a:path>
            </a:pathLst>
          </a:custGeom>
          <a:ln w="28575">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44" name="Vrije vorm 43"/>
          <p:cNvSpPr/>
          <p:nvPr/>
        </p:nvSpPr>
        <p:spPr>
          <a:xfrm>
            <a:off x="5951465" y="4553954"/>
            <a:ext cx="2053653" cy="1456544"/>
          </a:xfrm>
          <a:custGeom>
            <a:avLst/>
            <a:gdLst>
              <a:gd name="connsiteX0" fmla="*/ 2053653 w 2053653"/>
              <a:gd name="connsiteY0" fmla="*/ 0 h 1456544"/>
              <a:gd name="connsiteX1" fmla="*/ 1843790 w 2053653"/>
              <a:gd name="connsiteY1" fmla="*/ 719527 h 1456544"/>
              <a:gd name="connsiteX2" fmla="*/ 1274164 w 2053653"/>
              <a:gd name="connsiteY2" fmla="*/ 1319134 h 1456544"/>
              <a:gd name="connsiteX3" fmla="*/ 464695 w 2053653"/>
              <a:gd name="connsiteY3" fmla="*/ 1439055 h 1456544"/>
              <a:gd name="connsiteX4" fmla="*/ 0 w 2053653"/>
              <a:gd name="connsiteY4" fmla="*/ 1214203 h 145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653" h="1456544">
                <a:moveTo>
                  <a:pt x="2053653" y="0"/>
                </a:moveTo>
                <a:cubicBezTo>
                  <a:pt x="2013679" y="249835"/>
                  <a:pt x="1973705" y="499671"/>
                  <a:pt x="1843790" y="719527"/>
                </a:cubicBezTo>
                <a:cubicBezTo>
                  <a:pt x="1713875" y="939383"/>
                  <a:pt x="1504013" y="1199213"/>
                  <a:pt x="1274164" y="1319134"/>
                </a:cubicBezTo>
                <a:cubicBezTo>
                  <a:pt x="1044315" y="1439055"/>
                  <a:pt x="677056" y="1456544"/>
                  <a:pt x="464695" y="1439055"/>
                </a:cubicBezTo>
                <a:cubicBezTo>
                  <a:pt x="252334" y="1421567"/>
                  <a:pt x="126167" y="1317885"/>
                  <a:pt x="0" y="1214203"/>
                </a:cubicBezTo>
              </a:path>
            </a:pathLst>
          </a:custGeom>
          <a:ln w="28575">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48" name="Tekstvak 47"/>
          <p:cNvSpPr txBox="1"/>
          <p:nvPr/>
        </p:nvSpPr>
        <p:spPr>
          <a:xfrm>
            <a:off x="5640206" y="4843750"/>
            <a:ext cx="466794" cy="646331"/>
          </a:xfrm>
          <a:prstGeom prst="rect">
            <a:avLst/>
          </a:prstGeom>
          <a:noFill/>
        </p:spPr>
        <p:txBody>
          <a:bodyPr wrap="none" rtlCol="0">
            <a:spAutoFit/>
          </a:bodyPr>
          <a:lstStyle/>
          <a:p>
            <a:r>
              <a:rPr lang="en-US" sz="3600" b="1" dirty="0" smtClean="0">
                <a:solidFill>
                  <a:srgbClr val="7030A0"/>
                </a:solidFill>
              </a:rPr>
              <a:t>?</a:t>
            </a:r>
            <a:endParaRPr lang="nl-NL" sz="3600" b="1" dirty="0">
              <a:solidFill>
                <a:srgbClr val="7030A0"/>
              </a:solidFill>
            </a:endParaRPr>
          </a:p>
        </p:txBody>
      </p:sp>
      <p:sp>
        <p:nvSpPr>
          <p:cNvPr id="51" name="Tekstvak 50"/>
          <p:cNvSpPr txBox="1"/>
          <p:nvPr/>
        </p:nvSpPr>
        <p:spPr>
          <a:xfrm>
            <a:off x="5694982" y="2204864"/>
            <a:ext cx="1580754" cy="461665"/>
          </a:xfrm>
          <a:prstGeom prst="rect">
            <a:avLst/>
          </a:prstGeom>
          <a:noFill/>
        </p:spPr>
        <p:txBody>
          <a:bodyPr wrap="none" rtlCol="0">
            <a:spAutoFit/>
          </a:bodyPr>
          <a:lstStyle/>
          <a:p>
            <a:pPr algn="ctr"/>
            <a:r>
              <a:rPr lang="en-US" sz="2400" b="1" dirty="0" err="1" smtClean="0"/>
              <a:t>Tany</a:t>
            </a:r>
            <a:r>
              <a:rPr lang="en-US" sz="2400" b="1" dirty="0" smtClean="0"/>
              <a:t> </a:t>
            </a:r>
            <a:r>
              <a:rPr lang="en-US" sz="2400" b="1" dirty="0" err="1" smtClean="0"/>
              <a:t>Maty</a:t>
            </a:r>
            <a:endParaRPr lang="nl-NL" sz="2400" b="1" dirty="0"/>
          </a:p>
        </p:txBody>
      </p:sp>
      <p:grpSp>
        <p:nvGrpSpPr>
          <p:cNvPr id="4" name="Groep 51"/>
          <p:cNvGrpSpPr/>
          <p:nvPr/>
        </p:nvGrpSpPr>
        <p:grpSpPr>
          <a:xfrm>
            <a:off x="216024" y="2177713"/>
            <a:ext cx="3454152" cy="3832808"/>
            <a:chOff x="216024" y="2177713"/>
            <a:chExt cx="3454152" cy="3832808"/>
          </a:xfrm>
        </p:grpSpPr>
        <p:pic>
          <p:nvPicPr>
            <p:cNvPr id="19" name="Picture 47" descr="MC900441793[1]"/>
            <p:cNvPicPr>
              <a:picLocks noChangeAspect="1" noChangeArrowheads="1"/>
            </p:cNvPicPr>
            <p:nvPr/>
          </p:nvPicPr>
          <p:blipFill>
            <a:blip r:embed="rId11" cstate="screen"/>
            <a:srcRect/>
            <a:stretch>
              <a:fillRect/>
            </a:stretch>
          </p:blipFill>
          <p:spPr bwMode="auto">
            <a:xfrm>
              <a:off x="1112242" y="4154051"/>
              <a:ext cx="831974" cy="831974"/>
            </a:xfrm>
            <a:prstGeom prst="rect">
              <a:avLst/>
            </a:prstGeom>
            <a:noFill/>
            <a:ln w="9525">
              <a:noFill/>
              <a:miter lim="800000"/>
              <a:headEnd/>
              <a:tailEnd/>
            </a:ln>
          </p:spPr>
        </p:pic>
        <p:sp>
          <p:nvSpPr>
            <p:cNvPr id="7" name="Vrije vorm 6"/>
            <p:cNvSpPr/>
            <p:nvPr/>
          </p:nvSpPr>
          <p:spPr>
            <a:xfrm>
              <a:off x="263401" y="3835335"/>
              <a:ext cx="3406775" cy="1582738"/>
            </a:xfrm>
            <a:custGeom>
              <a:avLst/>
              <a:gdLst>
                <a:gd name="connsiteX0" fmla="*/ 0 w 3406775"/>
                <a:gd name="connsiteY0" fmla="*/ 1159669 h 1582738"/>
                <a:gd name="connsiteX1" fmla="*/ 176212 w 3406775"/>
                <a:gd name="connsiteY1" fmla="*/ 1202531 h 1582738"/>
                <a:gd name="connsiteX2" fmla="*/ 271462 w 3406775"/>
                <a:gd name="connsiteY2" fmla="*/ 1278731 h 1582738"/>
                <a:gd name="connsiteX3" fmla="*/ 280987 w 3406775"/>
                <a:gd name="connsiteY3" fmla="*/ 1493044 h 1582738"/>
                <a:gd name="connsiteX4" fmla="*/ 366712 w 3406775"/>
                <a:gd name="connsiteY4" fmla="*/ 1569244 h 1582738"/>
                <a:gd name="connsiteX5" fmla="*/ 533400 w 3406775"/>
                <a:gd name="connsiteY5" fmla="*/ 1574006 h 1582738"/>
                <a:gd name="connsiteX6" fmla="*/ 595312 w 3406775"/>
                <a:gd name="connsiteY6" fmla="*/ 1569244 h 1582738"/>
                <a:gd name="connsiteX7" fmla="*/ 633412 w 3406775"/>
                <a:gd name="connsiteY7" fmla="*/ 1507331 h 1582738"/>
                <a:gd name="connsiteX8" fmla="*/ 666750 w 3406775"/>
                <a:gd name="connsiteY8" fmla="*/ 1340644 h 1582738"/>
                <a:gd name="connsiteX9" fmla="*/ 757237 w 3406775"/>
                <a:gd name="connsiteY9" fmla="*/ 1207294 h 1582738"/>
                <a:gd name="connsiteX10" fmla="*/ 1143000 w 3406775"/>
                <a:gd name="connsiteY10" fmla="*/ 1150144 h 1582738"/>
                <a:gd name="connsiteX11" fmla="*/ 1643062 w 3406775"/>
                <a:gd name="connsiteY11" fmla="*/ 1050131 h 1582738"/>
                <a:gd name="connsiteX12" fmla="*/ 2133600 w 3406775"/>
                <a:gd name="connsiteY12" fmla="*/ 816769 h 1582738"/>
                <a:gd name="connsiteX13" fmla="*/ 2705100 w 3406775"/>
                <a:gd name="connsiteY13" fmla="*/ 359569 h 1582738"/>
                <a:gd name="connsiteX14" fmla="*/ 3295650 w 3406775"/>
                <a:gd name="connsiteY14" fmla="*/ 54769 h 1582738"/>
                <a:gd name="connsiteX15" fmla="*/ 3371850 w 3406775"/>
                <a:gd name="connsiteY15" fmla="*/ 30956 h 1582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06775" h="1582738">
                  <a:moveTo>
                    <a:pt x="0" y="1159669"/>
                  </a:moveTo>
                  <a:cubicBezTo>
                    <a:pt x="65484" y="1171178"/>
                    <a:pt x="130968" y="1182687"/>
                    <a:pt x="176212" y="1202531"/>
                  </a:cubicBezTo>
                  <a:cubicBezTo>
                    <a:pt x="221456" y="1222375"/>
                    <a:pt x="253999" y="1230312"/>
                    <a:pt x="271462" y="1278731"/>
                  </a:cubicBezTo>
                  <a:cubicBezTo>
                    <a:pt x="288925" y="1327150"/>
                    <a:pt x="265112" y="1444625"/>
                    <a:pt x="280987" y="1493044"/>
                  </a:cubicBezTo>
                  <a:cubicBezTo>
                    <a:pt x="296862" y="1541463"/>
                    <a:pt x="324643" y="1555750"/>
                    <a:pt x="366712" y="1569244"/>
                  </a:cubicBezTo>
                  <a:cubicBezTo>
                    <a:pt x="408781" y="1582738"/>
                    <a:pt x="495300" y="1574006"/>
                    <a:pt x="533400" y="1574006"/>
                  </a:cubicBezTo>
                  <a:cubicBezTo>
                    <a:pt x="571500" y="1574006"/>
                    <a:pt x="578643" y="1580356"/>
                    <a:pt x="595312" y="1569244"/>
                  </a:cubicBezTo>
                  <a:cubicBezTo>
                    <a:pt x="611981" y="1558132"/>
                    <a:pt x="621506" y="1545431"/>
                    <a:pt x="633412" y="1507331"/>
                  </a:cubicBezTo>
                  <a:cubicBezTo>
                    <a:pt x="645318" y="1469231"/>
                    <a:pt x="646113" y="1390650"/>
                    <a:pt x="666750" y="1340644"/>
                  </a:cubicBezTo>
                  <a:cubicBezTo>
                    <a:pt x="687387" y="1290638"/>
                    <a:pt x="677862" y="1239044"/>
                    <a:pt x="757237" y="1207294"/>
                  </a:cubicBezTo>
                  <a:cubicBezTo>
                    <a:pt x="836612" y="1175544"/>
                    <a:pt x="995363" y="1176338"/>
                    <a:pt x="1143000" y="1150144"/>
                  </a:cubicBezTo>
                  <a:cubicBezTo>
                    <a:pt x="1290638" y="1123950"/>
                    <a:pt x="1477962" y="1105693"/>
                    <a:pt x="1643062" y="1050131"/>
                  </a:cubicBezTo>
                  <a:cubicBezTo>
                    <a:pt x="1808162" y="994569"/>
                    <a:pt x="1956594" y="931863"/>
                    <a:pt x="2133600" y="816769"/>
                  </a:cubicBezTo>
                  <a:cubicBezTo>
                    <a:pt x="2310606" y="701675"/>
                    <a:pt x="2511425" y="486569"/>
                    <a:pt x="2705100" y="359569"/>
                  </a:cubicBezTo>
                  <a:cubicBezTo>
                    <a:pt x="2898775" y="232569"/>
                    <a:pt x="3184525" y="109538"/>
                    <a:pt x="3295650" y="54769"/>
                  </a:cubicBezTo>
                  <a:cubicBezTo>
                    <a:pt x="3406775" y="0"/>
                    <a:pt x="3389312" y="15478"/>
                    <a:pt x="3371850" y="30956"/>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 name="PIJL-OMLAAG 7"/>
            <p:cNvSpPr/>
            <p:nvPr/>
          </p:nvSpPr>
          <p:spPr>
            <a:xfrm>
              <a:off x="1584176" y="2177713"/>
              <a:ext cx="720080" cy="12961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47" descr="MC900441793[1]"/>
            <p:cNvPicPr>
              <a:picLocks noChangeAspect="1" noChangeArrowheads="1"/>
            </p:cNvPicPr>
            <p:nvPr/>
          </p:nvPicPr>
          <p:blipFill>
            <a:blip r:embed="rId8" cstate="screen"/>
            <a:srcRect/>
            <a:stretch>
              <a:fillRect/>
            </a:stretch>
          </p:blipFill>
          <p:spPr bwMode="auto">
            <a:xfrm>
              <a:off x="1544290" y="4193937"/>
              <a:ext cx="615950" cy="615950"/>
            </a:xfrm>
            <a:prstGeom prst="rect">
              <a:avLst/>
            </a:prstGeom>
            <a:noFill/>
            <a:ln w="9525">
              <a:noFill/>
              <a:miter lim="800000"/>
              <a:headEnd/>
              <a:tailEnd/>
            </a:ln>
          </p:spPr>
        </p:pic>
        <p:pic>
          <p:nvPicPr>
            <p:cNvPr id="14" name="Picture 47" descr="MC900441793[1]"/>
            <p:cNvPicPr>
              <a:picLocks noChangeAspect="1" noChangeArrowheads="1"/>
            </p:cNvPicPr>
            <p:nvPr/>
          </p:nvPicPr>
          <p:blipFill>
            <a:blip r:embed="rId8" cstate="screen"/>
            <a:srcRect/>
            <a:stretch>
              <a:fillRect/>
            </a:stretch>
          </p:blipFill>
          <p:spPr bwMode="auto">
            <a:xfrm>
              <a:off x="1544290" y="4325905"/>
              <a:ext cx="615950" cy="615950"/>
            </a:xfrm>
            <a:prstGeom prst="rect">
              <a:avLst/>
            </a:prstGeom>
            <a:noFill/>
            <a:ln w="9525">
              <a:noFill/>
              <a:miter lim="800000"/>
              <a:headEnd/>
              <a:tailEnd/>
            </a:ln>
          </p:spPr>
        </p:pic>
        <p:pic>
          <p:nvPicPr>
            <p:cNvPr id="15" name="Picture 47" descr="MC900441793[1]"/>
            <p:cNvPicPr>
              <a:picLocks noChangeAspect="1" noChangeArrowheads="1"/>
            </p:cNvPicPr>
            <p:nvPr/>
          </p:nvPicPr>
          <p:blipFill>
            <a:blip r:embed="rId8" cstate="screen"/>
            <a:srcRect/>
            <a:stretch>
              <a:fillRect/>
            </a:stretch>
          </p:blipFill>
          <p:spPr bwMode="auto">
            <a:xfrm>
              <a:off x="2264370" y="3905905"/>
              <a:ext cx="615950" cy="615950"/>
            </a:xfrm>
            <a:prstGeom prst="rect">
              <a:avLst/>
            </a:prstGeom>
            <a:noFill/>
            <a:ln w="9525">
              <a:noFill/>
              <a:miter lim="800000"/>
              <a:headEnd/>
              <a:tailEnd/>
            </a:ln>
          </p:spPr>
        </p:pic>
        <p:pic>
          <p:nvPicPr>
            <p:cNvPr id="16" name="Picture 47" descr="MC900441793[1]"/>
            <p:cNvPicPr>
              <a:picLocks noChangeAspect="1" noChangeArrowheads="1"/>
            </p:cNvPicPr>
            <p:nvPr/>
          </p:nvPicPr>
          <p:blipFill>
            <a:blip r:embed="rId8" cstate="screen"/>
            <a:srcRect/>
            <a:stretch>
              <a:fillRect/>
            </a:stretch>
          </p:blipFill>
          <p:spPr bwMode="auto">
            <a:xfrm>
              <a:off x="2952328" y="3433971"/>
              <a:ext cx="615950" cy="615950"/>
            </a:xfrm>
            <a:prstGeom prst="rect">
              <a:avLst/>
            </a:prstGeom>
            <a:noFill/>
            <a:ln w="9525">
              <a:noFill/>
              <a:miter lim="800000"/>
              <a:headEnd/>
              <a:tailEnd/>
            </a:ln>
          </p:spPr>
        </p:pic>
        <p:pic>
          <p:nvPicPr>
            <p:cNvPr id="17" name="Picture 47" descr="MC900441793[1]"/>
            <p:cNvPicPr>
              <a:picLocks noChangeAspect="1" noChangeArrowheads="1"/>
            </p:cNvPicPr>
            <p:nvPr/>
          </p:nvPicPr>
          <p:blipFill>
            <a:blip r:embed="rId11" cstate="screen"/>
            <a:srcRect/>
            <a:stretch>
              <a:fillRect/>
            </a:stretch>
          </p:blipFill>
          <p:spPr bwMode="auto">
            <a:xfrm>
              <a:off x="2478252" y="3433971"/>
              <a:ext cx="831974" cy="831974"/>
            </a:xfrm>
            <a:prstGeom prst="rect">
              <a:avLst/>
            </a:prstGeom>
            <a:noFill/>
            <a:ln w="9525">
              <a:noFill/>
              <a:miter lim="800000"/>
              <a:headEnd/>
              <a:tailEnd/>
            </a:ln>
          </p:spPr>
        </p:pic>
        <p:pic>
          <p:nvPicPr>
            <p:cNvPr id="18" name="Picture 47" descr="MC900441793[1]"/>
            <p:cNvPicPr>
              <a:picLocks noChangeAspect="1" noChangeArrowheads="1"/>
            </p:cNvPicPr>
            <p:nvPr/>
          </p:nvPicPr>
          <p:blipFill>
            <a:blip r:embed="rId11" cstate="screen"/>
            <a:srcRect/>
            <a:stretch>
              <a:fillRect/>
            </a:stretch>
          </p:blipFill>
          <p:spPr bwMode="auto">
            <a:xfrm>
              <a:off x="1800200" y="3938027"/>
              <a:ext cx="831974" cy="831974"/>
            </a:xfrm>
            <a:prstGeom prst="rect">
              <a:avLst/>
            </a:prstGeom>
            <a:noFill/>
            <a:ln w="9525">
              <a:noFill/>
              <a:miter lim="800000"/>
              <a:headEnd/>
              <a:tailEnd/>
            </a:ln>
          </p:spPr>
        </p:pic>
        <p:pic>
          <p:nvPicPr>
            <p:cNvPr id="20" name="Picture 47" descr="MC900441793[1]"/>
            <p:cNvPicPr>
              <a:picLocks noChangeAspect="1" noChangeArrowheads="1"/>
            </p:cNvPicPr>
            <p:nvPr/>
          </p:nvPicPr>
          <p:blipFill>
            <a:blip r:embed="rId12" cstate="screen"/>
            <a:srcRect/>
            <a:stretch>
              <a:fillRect/>
            </a:stretch>
          </p:blipFill>
          <p:spPr bwMode="auto">
            <a:xfrm>
              <a:off x="216024" y="4553977"/>
              <a:ext cx="582306" cy="582306"/>
            </a:xfrm>
            <a:prstGeom prst="rect">
              <a:avLst/>
            </a:prstGeom>
            <a:noFill/>
            <a:ln w="9525">
              <a:noFill/>
              <a:miter lim="800000"/>
              <a:headEnd/>
              <a:tailEnd/>
            </a:ln>
          </p:spPr>
        </p:pic>
        <p:sp>
          <p:nvSpPr>
            <p:cNvPr id="39" name="PIJL-OMLAAG 38"/>
            <p:cNvSpPr/>
            <p:nvPr/>
          </p:nvSpPr>
          <p:spPr>
            <a:xfrm rot="10800000">
              <a:off x="1080120" y="3041809"/>
              <a:ext cx="540000" cy="10800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Vrije vorm 40"/>
            <p:cNvSpPr/>
            <p:nvPr/>
          </p:nvSpPr>
          <p:spPr>
            <a:xfrm>
              <a:off x="1008112" y="4625985"/>
              <a:ext cx="1152128" cy="320679"/>
            </a:xfrm>
            <a:custGeom>
              <a:avLst/>
              <a:gdLst>
                <a:gd name="connsiteX0" fmla="*/ 1439056 w 1439056"/>
                <a:gd name="connsiteY0" fmla="*/ 0 h 464695"/>
                <a:gd name="connsiteX1" fmla="*/ 1019331 w 1439056"/>
                <a:gd name="connsiteY1" fmla="*/ 284813 h 464695"/>
                <a:gd name="connsiteX2" fmla="*/ 1019331 w 1439056"/>
                <a:gd name="connsiteY2" fmla="*/ 284813 h 464695"/>
                <a:gd name="connsiteX3" fmla="*/ 539646 w 1439056"/>
                <a:gd name="connsiteY3" fmla="*/ 389744 h 464695"/>
                <a:gd name="connsiteX4" fmla="*/ 0 w 1439056"/>
                <a:gd name="connsiteY4" fmla="*/ 464695 h 46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9056" h="464695">
                  <a:moveTo>
                    <a:pt x="1439056" y="0"/>
                  </a:moveTo>
                  <a:lnTo>
                    <a:pt x="1019331" y="284813"/>
                  </a:lnTo>
                  <a:lnTo>
                    <a:pt x="1019331" y="284813"/>
                  </a:lnTo>
                  <a:cubicBezTo>
                    <a:pt x="939384" y="302301"/>
                    <a:pt x="709534" y="359764"/>
                    <a:pt x="539646" y="389744"/>
                  </a:cubicBezTo>
                  <a:cubicBezTo>
                    <a:pt x="369758" y="419724"/>
                    <a:pt x="184879" y="442209"/>
                    <a:pt x="0" y="464695"/>
                  </a:cubicBezTo>
                </a:path>
              </a:pathLst>
            </a:cu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45" name="Vrije vorm 44"/>
            <p:cNvSpPr/>
            <p:nvPr/>
          </p:nvSpPr>
          <p:spPr>
            <a:xfrm>
              <a:off x="1165555" y="5018672"/>
              <a:ext cx="974361" cy="407232"/>
            </a:xfrm>
            <a:custGeom>
              <a:avLst/>
              <a:gdLst>
                <a:gd name="connsiteX0" fmla="*/ 974361 w 974361"/>
                <a:gd name="connsiteY0" fmla="*/ 0 h 407232"/>
                <a:gd name="connsiteX1" fmla="*/ 494676 w 974361"/>
                <a:gd name="connsiteY1" fmla="*/ 344773 h 407232"/>
                <a:gd name="connsiteX2" fmla="*/ 0 w 974361"/>
                <a:gd name="connsiteY2" fmla="*/ 374754 h 407232"/>
              </a:gdLst>
              <a:ahLst/>
              <a:cxnLst>
                <a:cxn ang="0">
                  <a:pos x="connsiteX0" y="connsiteY0"/>
                </a:cxn>
                <a:cxn ang="0">
                  <a:pos x="connsiteX1" y="connsiteY1"/>
                </a:cxn>
                <a:cxn ang="0">
                  <a:pos x="connsiteX2" y="connsiteY2"/>
                </a:cxn>
              </a:cxnLst>
              <a:rect l="l" t="t" r="r" b="b"/>
              <a:pathLst>
                <a:path w="974361" h="407232">
                  <a:moveTo>
                    <a:pt x="974361" y="0"/>
                  </a:moveTo>
                  <a:cubicBezTo>
                    <a:pt x="815715" y="141157"/>
                    <a:pt x="657069" y="282314"/>
                    <a:pt x="494676" y="344773"/>
                  </a:cubicBezTo>
                  <a:cubicBezTo>
                    <a:pt x="332283" y="407232"/>
                    <a:pt x="166141" y="390993"/>
                    <a:pt x="0" y="374754"/>
                  </a:cubicBezTo>
                </a:path>
              </a:pathLst>
            </a:custGeom>
            <a:ln w="28575">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46" name="Vrije vorm 45"/>
            <p:cNvSpPr/>
            <p:nvPr/>
          </p:nvSpPr>
          <p:spPr>
            <a:xfrm>
              <a:off x="970683" y="4553977"/>
              <a:ext cx="2053653" cy="1456544"/>
            </a:xfrm>
            <a:custGeom>
              <a:avLst/>
              <a:gdLst>
                <a:gd name="connsiteX0" fmla="*/ 2053653 w 2053653"/>
                <a:gd name="connsiteY0" fmla="*/ 0 h 1456544"/>
                <a:gd name="connsiteX1" fmla="*/ 1843790 w 2053653"/>
                <a:gd name="connsiteY1" fmla="*/ 719527 h 1456544"/>
                <a:gd name="connsiteX2" fmla="*/ 1274164 w 2053653"/>
                <a:gd name="connsiteY2" fmla="*/ 1319134 h 1456544"/>
                <a:gd name="connsiteX3" fmla="*/ 464695 w 2053653"/>
                <a:gd name="connsiteY3" fmla="*/ 1439055 h 1456544"/>
                <a:gd name="connsiteX4" fmla="*/ 0 w 2053653"/>
                <a:gd name="connsiteY4" fmla="*/ 1214203 h 145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653" h="1456544">
                  <a:moveTo>
                    <a:pt x="2053653" y="0"/>
                  </a:moveTo>
                  <a:cubicBezTo>
                    <a:pt x="2013679" y="249835"/>
                    <a:pt x="1973705" y="499671"/>
                    <a:pt x="1843790" y="719527"/>
                  </a:cubicBezTo>
                  <a:cubicBezTo>
                    <a:pt x="1713875" y="939383"/>
                    <a:pt x="1504013" y="1199213"/>
                    <a:pt x="1274164" y="1319134"/>
                  </a:cubicBezTo>
                  <a:cubicBezTo>
                    <a:pt x="1044315" y="1439055"/>
                    <a:pt x="677056" y="1456544"/>
                    <a:pt x="464695" y="1439055"/>
                  </a:cubicBezTo>
                  <a:cubicBezTo>
                    <a:pt x="252334" y="1421567"/>
                    <a:pt x="126167" y="1317885"/>
                    <a:pt x="0" y="1214203"/>
                  </a:cubicBezTo>
                </a:path>
              </a:pathLst>
            </a:custGeom>
            <a:ln w="28575">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47" name="Tekstvak 46"/>
            <p:cNvSpPr txBox="1"/>
            <p:nvPr/>
          </p:nvSpPr>
          <p:spPr>
            <a:xfrm>
              <a:off x="567920" y="4842009"/>
              <a:ext cx="466794" cy="646331"/>
            </a:xfrm>
            <a:prstGeom prst="rect">
              <a:avLst/>
            </a:prstGeom>
            <a:noFill/>
          </p:spPr>
          <p:txBody>
            <a:bodyPr wrap="none" rtlCol="0">
              <a:spAutoFit/>
            </a:bodyPr>
            <a:lstStyle/>
            <a:p>
              <a:r>
                <a:rPr lang="en-US" sz="3600" b="1" dirty="0" smtClean="0">
                  <a:solidFill>
                    <a:srgbClr val="7030A0"/>
                  </a:solidFill>
                </a:rPr>
                <a:t>?</a:t>
              </a:r>
              <a:endParaRPr lang="nl-NL" sz="3600" b="1" dirty="0">
                <a:solidFill>
                  <a:srgbClr val="7030A0"/>
                </a:solidFill>
              </a:endParaRPr>
            </a:p>
          </p:txBody>
        </p:sp>
        <p:pic>
          <p:nvPicPr>
            <p:cNvPr id="43" name="Picture 47" descr="MC900441793[1]"/>
            <p:cNvPicPr>
              <a:picLocks noChangeAspect="1" noChangeArrowheads="1"/>
            </p:cNvPicPr>
            <p:nvPr/>
          </p:nvPicPr>
          <p:blipFill>
            <a:blip r:embed="rId13" cstate="screen"/>
            <a:srcRect/>
            <a:stretch>
              <a:fillRect/>
            </a:stretch>
          </p:blipFill>
          <p:spPr bwMode="auto">
            <a:xfrm>
              <a:off x="2376264" y="3617873"/>
              <a:ext cx="687958" cy="687958"/>
            </a:xfrm>
            <a:prstGeom prst="rect">
              <a:avLst/>
            </a:prstGeom>
            <a:noFill/>
            <a:ln w="9525">
              <a:noFill/>
              <a:miter lim="800000"/>
              <a:headEnd/>
              <a:tailEnd/>
            </a:ln>
          </p:spPr>
        </p:pic>
        <p:pic>
          <p:nvPicPr>
            <p:cNvPr id="49" name="Picture 47" descr="MC900441793[1]"/>
            <p:cNvPicPr>
              <a:picLocks noChangeAspect="1" noChangeArrowheads="1"/>
            </p:cNvPicPr>
            <p:nvPr/>
          </p:nvPicPr>
          <p:blipFill>
            <a:blip r:embed="rId13" cstate="screen"/>
            <a:srcRect/>
            <a:stretch>
              <a:fillRect/>
            </a:stretch>
          </p:blipFill>
          <p:spPr bwMode="auto">
            <a:xfrm>
              <a:off x="1760314" y="4082043"/>
              <a:ext cx="687958" cy="687958"/>
            </a:xfrm>
            <a:prstGeom prst="rect">
              <a:avLst/>
            </a:prstGeom>
            <a:noFill/>
            <a:ln w="9525">
              <a:noFill/>
              <a:miter lim="800000"/>
              <a:headEnd/>
              <a:tailEnd/>
            </a:ln>
          </p:spPr>
        </p:pic>
        <p:sp>
          <p:nvSpPr>
            <p:cNvPr id="50" name="Tekstvak 49"/>
            <p:cNvSpPr txBox="1"/>
            <p:nvPr/>
          </p:nvSpPr>
          <p:spPr>
            <a:xfrm>
              <a:off x="469554" y="2204864"/>
              <a:ext cx="896400" cy="461665"/>
            </a:xfrm>
            <a:prstGeom prst="rect">
              <a:avLst/>
            </a:prstGeom>
            <a:noFill/>
          </p:spPr>
          <p:txBody>
            <a:bodyPr wrap="none" rtlCol="0">
              <a:spAutoFit/>
            </a:bodyPr>
            <a:lstStyle/>
            <a:p>
              <a:pPr algn="ctr"/>
              <a:r>
                <a:rPr lang="fr-FR" sz="2400" b="1" dirty="0" smtClean="0"/>
                <a:t>Forêt</a:t>
              </a:r>
              <a:endParaRPr lang="nl-NL" sz="2400" b="1" dirty="0">
                <a:solidFill>
                  <a:srgbClr val="92D050"/>
                </a:solidFill>
              </a:endParaRPr>
            </a:p>
          </p:txBody>
        </p:sp>
        <p:pic>
          <p:nvPicPr>
            <p:cNvPr id="12" name="Picture 47" descr="MC900441793[1]"/>
            <p:cNvPicPr>
              <a:picLocks noChangeAspect="1" noChangeArrowheads="1"/>
            </p:cNvPicPr>
            <p:nvPr/>
          </p:nvPicPr>
          <p:blipFill>
            <a:blip r:embed="rId8" cstate="screen"/>
            <a:srcRect/>
            <a:stretch>
              <a:fillRect/>
            </a:stretch>
          </p:blipFill>
          <p:spPr bwMode="auto">
            <a:xfrm>
              <a:off x="901576" y="4409961"/>
              <a:ext cx="615950" cy="615950"/>
            </a:xfrm>
            <a:prstGeom prst="rect">
              <a:avLst/>
            </a:prstGeom>
            <a:noFill/>
            <a:ln w="9525">
              <a:noFill/>
              <a:miter lim="800000"/>
              <a:headEnd/>
              <a:tailEnd/>
            </a:ln>
          </p:spPr>
        </p:pic>
      </p:grpSp>
      <p:pic>
        <p:nvPicPr>
          <p:cNvPr id="52" name="Picture 8" descr="C:\Users\Ilja\AppData\Local\Microsoft\Windows\Temporary Internet Files\Content.IE5\WMG9ACR7\MP900430725[1].jpg"/>
          <p:cNvPicPr>
            <a:picLocks noChangeAspect="1" noChangeArrowheads="1"/>
          </p:cNvPicPr>
          <p:nvPr/>
        </p:nvPicPr>
        <p:blipFill>
          <a:blip r:embed="rId7" cstate="screen"/>
          <a:srcRect/>
          <a:stretch>
            <a:fillRect/>
          </a:stretch>
        </p:blipFill>
        <p:spPr bwMode="auto">
          <a:xfrm rot="19128515">
            <a:off x="7529461" y="4171956"/>
            <a:ext cx="479263" cy="214551"/>
          </a:xfrm>
          <a:prstGeom prst="rect">
            <a:avLst/>
          </a:prstGeom>
          <a:noFill/>
        </p:spPr>
      </p:pic>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err="1" smtClean="0"/>
              <a:t>Peu</a:t>
            </a:r>
            <a:r>
              <a:rPr lang="en-US" dirty="0" smtClean="0"/>
              <a:t> de </a:t>
            </a:r>
            <a:r>
              <a:rPr lang="en-US" dirty="0" err="1" smtClean="0"/>
              <a:t>ruissellement</a:t>
            </a:r>
            <a:r>
              <a:rPr lang="en-US" dirty="0" smtClean="0"/>
              <a:t> en surface </a:t>
            </a:r>
            <a:r>
              <a:rPr lang="en-US" dirty="0" err="1" smtClean="0"/>
              <a:t>dans</a:t>
            </a:r>
            <a:r>
              <a:rPr lang="en-US" dirty="0" smtClean="0"/>
              <a:t> la </a:t>
            </a:r>
            <a:r>
              <a:rPr lang="en-US" dirty="0" err="1" smtClean="0"/>
              <a:t>forêt</a:t>
            </a:r>
            <a:r>
              <a:rPr lang="en-US" dirty="0" smtClean="0"/>
              <a:t> </a:t>
            </a:r>
            <a:r>
              <a:rPr lang="en-US" dirty="0" err="1" smtClean="0"/>
              <a:t>mais</a:t>
            </a:r>
            <a:r>
              <a:rPr lang="en-US" dirty="0" smtClean="0"/>
              <a:t> beaucoup </a:t>
            </a:r>
            <a:r>
              <a:rPr lang="en-US" dirty="0" err="1" smtClean="0"/>
              <a:t>dans</a:t>
            </a:r>
            <a:r>
              <a:rPr lang="en-US" dirty="0" smtClean="0"/>
              <a:t> le sol dégradé</a:t>
            </a:r>
            <a:endParaRPr lang="nl-NL" dirty="0"/>
          </a:p>
        </p:txBody>
      </p:sp>
      <p:sp>
        <p:nvSpPr>
          <p:cNvPr id="3" name="Tijdelijke aanduiding voor inhoud 2"/>
          <p:cNvSpPr>
            <a:spLocks noGrp="1"/>
          </p:cNvSpPr>
          <p:nvPr>
            <p:ph idx="1"/>
          </p:nvPr>
        </p:nvSpPr>
        <p:spPr>
          <a:xfrm>
            <a:off x="533400" y="1484784"/>
            <a:ext cx="8287072" cy="4677891"/>
          </a:xfrm>
        </p:spPr>
        <p:txBody>
          <a:bodyPr/>
          <a:lstStyle/>
          <a:p>
            <a:pPr lvl="1"/>
            <a:r>
              <a:rPr lang="en-US" sz="2200" dirty="0" smtClean="0"/>
              <a:t>Degradation </a:t>
            </a:r>
            <a:r>
              <a:rPr lang="en-US" sz="2200" dirty="0" smtClean="0"/>
              <a:t>se </a:t>
            </a:r>
            <a:r>
              <a:rPr lang="en-US" sz="2200" dirty="0" err="1" smtClean="0"/>
              <a:t>traduit</a:t>
            </a:r>
            <a:r>
              <a:rPr lang="en-US" sz="2200" dirty="0" smtClean="0"/>
              <a:t> par </a:t>
            </a:r>
            <a:r>
              <a:rPr lang="en-US" sz="2200" dirty="0" err="1" smtClean="0"/>
              <a:t>l’entassement</a:t>
            </a:r>
            <a:r>
              <a:rPr lang="en-US" sz="2200" dirty="0" smtClean="0"/>
              <a:t> du sol, </a:t>
            </a:r>
            <a:r>
              <a:rPr lang="en-US" sz="2200" dirty="0" err="1" smtClean="0"/>
              <a:t>moins</a:t>
            </a:r>
            <a:r>
              <a:rPr lang="en-US" sz="2200" dirty="0" smtClean="0"/>
              <a:t> de MO</a:t>
            </a:r>
            <a:r>
              <a:rPr lang="en-US" sz="2200" dirty="0" smtClean="0"/>
              <a:t>, </a:t>
            </a:r>
            <a:r>
              <a:rPr lang="en-US" sz="2200" dirty="0" err="1" smtClean="0"/>
              <a:t>moins</a:t>
            </a:r>
            <a:r>
              <a:rPr lang="en-US" sz="2200" dirty="0" smtClean="0"/>
              <a:t> </a:t>
            </a:r>
            <a:r>
              <a:rPr lang="en-US" sz="2200" dirty="0" err="1" smtClean="0"/>
              <a:t>d’activités</a:t>
            </a:r>
            <a:r>
              <a:rPr lang="en-US" sz="2200" dirty="0" smtClean="0"/>
              <a:t> </a:t>
            </a:r>
            <a:r>
              <a:rPr lang="en-US" sz="2200" dirty="0" err="1" smtClean="0"/>
              <a:t>biologiques</a:t>
            </a:r>
            <a:r>
              <a:rPr lang="en-US" sz="2200" dirty="0" smtClean="0"/>
              <a:t>, </a:t>
            </a:r>
            <a:r>
              <a:rPr lang="en-US" sz="2200" dirty="0" err="1" smtClean="0"/>
              <a:t>ce</a:t>
            </a:r>
            <a:r>
              <a:rPr lang="en-US" sz="2200" dirty="0" smtClean="0"/>
              <a:t> qui </a:t>
            </a:r>
            <a:r>
              <a:rPr lang="en-US" sz="2200" dirty="0" err="1" smtClean="0"/>
              <a:t>entraine</a:t>
            </a:r>
            <a:r>
              <a:rPr lang="en-US" sz="2200" dirty="0" smtClean="0"/>
              <a:t> en </a:t>
            </a:r>
            <a:r>
              <a:rPr lang="en-US" sz="2200" dirty="0" err="1" smtClean="0"/>
              <a:t>même</a:t>
            </a:r>
            <a:r>
              <a:rPr lang="en-US" sz="2200" dirty="0" smtClean="0"/>
              <a:t> temps </a:t>
            </a:r>
            <a:r>
              <a:rPr lang="en-US" sz="2200" dirty="0" err="1" smtClean="0"/>
              <a:t>une</a:t>
            </a:r>
            <a:r>
              <a:rPr lang="en-US" sz="2200" dirty="0" smtClean="0"/>
              <a:t> </a:t>
            </a:r>
            <a:r>
              <a:rPr lang="en-US" sz="2200" dirty="0" err="1" smtClean="0"/>
              <a:t>faible</a:t>
            </a:r>
            <a:r>
              <a:rPr lang="en-US" sz="2200" dirty="0" smtClean="0"/>
              <a:t> </a:t>
            </a:r>
            <a:r>
              <a:rPr lang="en-US" sz="2200" dirty="0" err="1" smtClean="0"/>
              <a:t>capacité</a:t>
            </a:r>
            <a:r>
              <a:rPr lang="en-US" sz="2200" dirty="0" smtClean="0"/>
              <a:t> </a:t>
            </a:r>
            <a:r>
              <a:rPr lang="en-US" sz="2200" dirty="0" err="1" smtClean="0"/>
              <a:t>d’infiltration</a:t>
            </a:r>
            <a:r>
              <a:rPr lang="en-US" sz="2200" dirty="0" smtClean="0"/>
              <a:t> et plus de </a:t>
            </a:r>
            <a:r>
              <a:rPr lang="en-US" sz="2200" dirty="0" err="1" smtClean="0"/>
              <a:t>ruissellement</a:t>
            </a:r>
            <a:r>
              <a:rPr lang="en-US" sz="2200" dirty="0" smtClean="0"/>
              <a:t>.</a:t>
            </a:r>
            <a:endParaRPr lang="en-US" sz="2200" dirty="0" smtClean="0"/>
          </a:p>
          <a:p>
            <a:endParaRPr lang="nl-NL" dirty="0"/>
          </a:p>
        </p:txBody>
      </p:sp>
      <p:sp>
        <p:nvSpPr>
          <p:cNvPr id="4" name="Tijdelijke aanduiding voor dianummer 3"/>
          <p:cNvSpPr>
            <a:spLocks noGrp="1"/>
          </p:cNvSpPr>
          <p:nvPr>
            <p:ph type="sldNum" sz="quarter" idx="11"/>
          </p:nvPr>
        </p:nvSpPr>
        <p:spPr/>
        <p:txBody>
          <a:bodyPr/>
          <a:lstStyle/>
          <a:p>
            <a:pPr>
              <a:defRPr/>
            </a:pPr>
            <a:fld id="{2A41D37E-E261-4BF0-87FB-1224025E1A9B}" type="slidenum">
              <a:rPr lang="en-US" altLang="en-US" smtClean="0"/>
              <a:pPr>
                <a:defRPr/>
              </a:pPr>
              <a:t>13</a:t>
            </a:fld>
            <a:endParaRPr lang="en-US" altLang="en-US"/>
          </a:p>
        </p:txBody>
      </p:sp>
      <p:grpSp>
        <p:nvGrpSpPr>
          <p:cNvPr id="6" name="Groep 30"/>
          <p:cNvGrpSpPr/>
          <p:nvPr/>
        </p:nvGrpSpPr>
        <p:grpSpPr>
          <a:xfrm>
            <a:off x="251520" y="3140968"/>
            <a:ext cx="3059832" cy="2608672"/>
            <a:chOff x="216024" y="3041809"/>
            <a:chExt cx="3454152" cy="2968712"/>
          </a:xfrm>
        </p:grpSpPr>
        <p:pic>
          <p:nvPicPr>
            <p:cNvPr id="12" name="Picture 47" descr="MC900441793[1]"/>
            <p:cNvPicPr>
              <a:picLocks noChangeAspect="1" noChangeArrowheads="1"/>
            </p:cNvPicPr>
            <p:nvPr/>
          </p:nvPicPr>
          <p:blipFill>
            <a:blip r:embed="rId2" cstate="screen"/>
            <a:srcRect/>
            <a:stretch>
              <a:fillRect/>
            </a:stretch>
          </p:blipFill>
          <p:spPr bwMode="auto">
            <a:xfrm>
              <a:off x="1112242" y="4154051"/>
              <a:ext cx="831974" cy="831974"/>
            </a:xfrm>
            <a:prstGeom prst="rect">
              <a:avLst/>
            </a:prstGeom>
            <a:noFill/>
            <a:ln w="9525">
              <a:noFill/>
              <a:miter lim="800000"/>
              <a:headEnd/>
              <a:tailEnd/>
            </a:ln>
          </p:spPr>
        </p:pic>
        <p:sp>
          <p:nvSpPr>
            <p:cNvPr id="13" name="Vrije vorm 12"/>
            <p:cNvSpPr/>
            <p:nvPr/>
          </p:nvSpPr>
          <p:spPr>
            <a:xfrm>
              <a:off x="263401" y="3835335"/>
              <a:ext cx="3406775" cy="1582738"/>
            </a:xfrm>
            <a:custGeom>
              <a:avLst/>
              <a:gdLst>
                <a:gd name="connsiteX0" fmla="*/ 0 w 3406775"/>
                <a:gd name="connsiteY0" fmla="*/ 1159669 h 1582738"/>
                <a:gd name="connsiteX1" fmla="*/ 176212 w 3406775"/>
                <a:gd name="connsiteY1" fmla="*/ 1202531 h 1582738"/>
                <a:gd name="connsiteX2" fmla="*/ 271462 w 3406775"/>
                <a:gd name="connsiteY2" fmla="*/ 1278731 h 1582738"/>
                <a:gd name="connsiteX3" fmla="*/ 280987 w 3406775"/>
                <a:gd name="connsiteY3" fmla="*/ 1493044 h 1582738"/>
                <a:gd name="connsiteX4" fmla="*/ 366712 w 3406775"/>
                <a:gd name="connsiteY4" fmla="*/ 1569244 h 1582738"/>
                <a:gd name="connsiteX5" fmla="*/ 533400 w 3406775"/>
                <a:gd name="connsiteY5" fmla="*/ 1574006 h 1582738"/>
                <a:gd name="connsiteX6" fmla="*/ 595312 w 3406775"/>
                <a:gd name="connsiteY6" fmla="*/ 1569244 h 1582738"/>
                <a:gd name="connsiteX7" fmla="*/ 633412 w 3406775"/>
                <a:gd name="connsiteY7" fmla="*/ 1507331 h 1582738"/>
                <a:gd name="connsiteX8" fmla="*/ 666750 w 3406775"/>
                <a:gd name="connsiteY8" fmla="*/ 1340644 h 1582738"/>
                <a:gd name="connsiteX9" fmla="*/ 757237 w 3406775"/>
                <a:gd name="connsiteY9" fmla="*/ 1207294 h 1582738"/>
                <a:gd name="connsiteX10" fmla="*/ 1143000 w 3406775"/>
                <a:gd name="connsiteY10" fmla="*/ 1150144 h 1582738"/>
                <a:gd name="connsiteX11" fmla="*/ 1643062 w 3406775"/>
                <a:gd name="connsiteY11" fmla="*/ 1050131 h 1582738"/>
                <a:gd name="connsiteX12" fmla="*/ 2133600 w 3406775"/>
                <a:gd name="connsiteY12" fmla="*/ 816769 h 1582738"/>
                <a:gd name="connsiteX13" fmla="*/ 2705100 w 3406775"/>
                <a:gd name="connsiteY13" fmla="*/ 359569 h 1582738"/>
                <a:gd name="connsiteX14" fmla="*/ 3295650 w 3406775"/>
                <a:gd name="connsiteY14" fmla="*/ 54769 h 1582738"/>
                <a:gd name="connsiteX15" fmla="*/ 3371850 w 3406775"/>
                <a:gd name="connsiteY15" fmla="*/ 30956 h 1582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06775" h="1582738">
                  <a:moveTo>
                    <a:pt x="0" y="1159669"/>
                  </a:moveTo>
                  <a:cubicBezTo>
                    <a:pt x="65484" y="1171178"/>
                    <a:pt x="130968" y="1182687"/>
                    <a:pt x="176212" y="1202531"/>
                  </a:cubicBezTo>
                  <a:cubicBezTo>
                    <a:pt x="221456" y="1222375"/>
                    <a:pt x="253999" y="1230312"/>
                    <a:pt x="271462" y="1278731"/>
                  </a:cubicBezTo>
                  <a:cubicBezTo>
                    <a:pt x="288925" y="1327150"/>
                    <a:pt x="265112" y="1444625"/>
                    <a:pt x="280987" y="1493044"/>
                  </a:cubicBezTo>
                  <a:cubicBezTo>
                    <a:pt x="296862" y="1541463"/>
                    <a:pt x="324643" y="1555750"/>
                    <a:pt x="366712" y="1569244"/>
                  </a:cubicBezTo>
                  <a:cubicBezTo>
                    <a:pt x="408781" y="1582738"/>
                    <a:pt x="495300" y="1574006"/>
                    <a:pt x="533400" y="1574006"/>
                  </a:cubicBezTo>
                  <a:cubicBezTo>
                    <a:pt x="571500" y="1574006"/>
                    <a:pt x="578643" y="1580356"/>
                    <a:pt x="595312" y="1569244"/>
                  </a:cubicBezTo>
                  <a:cubicBezTo>
                    <a:pt x="611981" y="1558132"/>
                    <a:pt x="621506" y="1545431"/>
                    <a:pt x="633412" y="1507331"/>
                  </a:cubicBezTo>
                  <a:cubicBezTo>
                    <a:pt x="645318" y="1469231"/>
                    <a:pt x="646113" y="1390650"/>
                    <a:pt x="666750" y="1340644"/>
                  </a:cubicBezTo>
                  <a:cubicBezTo>
                    <a:pt x="687387" y="1290638"/>
                    <a:pt x="677862" y="1239044"/>
                    <a:pt x="757237" y="1207294"/>
                  </a:cubicBezTo>
                  <a:cubicBezTo>
                    <a:pt x="836612" y="1175544"/>
                    <a:pt x="995363" y="1176338"/>
                    <a:pt x="1143000" y="1150144"/>
                  </a:cubicBezTo>
                  <a:cubicBezTo>
                    <a:pt x="1290638" y="1123950"/>
                    <a:pt x="1477962" y="1105693"/>
                    <a:pt x="1643062" y="1050131"/>
                  </a:cubicBezTo>
                  <a:cubicBezTo>
                    <a:pt x="1808162" y="994569"/>
                    <a:pt x="1956594" y="931863"/>
                    <a:pt x="2133600" y="816769"/>
                  </a:cubicBezTo>
                  <a:cubicBezTo>
                    <a:pt x="2310606" y="701675"/>
                    <a:pt x="2511425" y="486569"/>
                    <a:pt x="2705100" y="359569"/>
                  </a:cubicBezTo>
                  <a:cubicBezTo>
                    <a:pt x="2898775" y="232569"/>
                    <a:pt x="3184525" y="109538"/>
                    <a:pt x="3295650" y="54769"/>
                  </a:cubicBezTo>
                  <a:cubicBezTo>
                    <a:pt x="3406775" y="0"/>
                    <a:pt x="3389312" y="15478"/>
                    <a:pt x="3371850" y="30956"/>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pic>
          <p:nvPicPr>
            <p:cNvPr id="15" name="Picture 47" descr="MC900441793[1]"/>
            <p:cNvPicPr>
              <a:picLocks noChangeAspect="1" noChangeArrowheads="1"/>
            </p:cNvPicPr>
            <p:nvPr/>
          </p:nvPicPr>
          <p:blipFill>
            <a:blip r:embed="rId3" cstate="screen"/>
            <a:srcRect/>
            <a:stretch>
              <a:fillRect/>
            </a:stretch>
          </p:blipFill>
          <p:spPr bwMode="auto">
            <a:xfrm>
              <a:off x="1544290" y="4193937"/>
              <a:ext cx="615950" cy="615950"/>
            </a:xfrm>
            <a:prstGeom prst="rect">
              <a:avLst/>
            </a:prstGeom>
            <a:noFill/>
            <a:ln w="9525">
              <a:noFill/>
              <a:miter lim="800000"/>
              <a:headEnd/>
              <a:tailEnd/>
            </a:ln>
          </p:spPr>
        </p:pic>
        <p:pic>
          <p:nvPicPr>
            <p:cNvPr id="16" name="Picture 47" descr="MC900441793[1]"/>
            <p:cNvPicPr>
              <a:picLocks noChangeAspect="1" noChangeArrowheads="1"/>
            </p:cNvPicPr>
            <p:nvPr/>
          </p:nvPicPr>
          <p:blipFill>
            <a:blip r:embed="rId3" cstate="screen"/>
            <a:srcRect/>
            <a:stretch>
              <a:fillRect/>
            </a:stretch>
          </p:blipFill>
          <p:spPr bwMode="auto">
            <a:xfrm>
              <a:off x="1544290" y="4325905"/>
              <a:ext cx="615950" cy="615950"/>
            </a:xfrm>
            <a:prstGeom prst="rect">
              <a:avLst/>
            </a:prstGeom>
            <a:noFill/>
            <a:ln w="9525">
              <a:noFill/>
              <a:miter lim="800000"/>
              <a:headEnd/>
              <a:tailEnd/>
            </a:ln>
          </p:spPr>
        </p:pic>
        <p:pic>
          <p:nvPicPr>
            <p:cNvPr id="17" name="Picture 47" descr="MC900441793[1]"/>
            <p:cNvPicPr>
              <a:picLocks noChangeAspect="1" noChangeArrowheads="1"/>
            </p:cNvPicPr>
            <p:nvPr/>
          </p:nvPicPr>
          <p:blipFill>
            <a:blip r:embed="rId3" cstate="screen"/>
            <a:srcRect/>
            <a:stretch>
              <a:fillRect/>
            </a:stretch>
          </p:blipFill>
          <p:spPr bwMode="auto">
            <a:xfrm>
              <a:off x="2264370" y="3905905"/>
              <a:ext cx="615950" cy="615950"/>
            </a:xfrm>
            <a:prstGeom prst="rect">
              <a:avLst/>
            </a:prstGeom>
            <a:noFill/>
            <a:ln w="9525">
              <a:noFill/>
              <a:miter lim="800000"/>
              <a:headEnd/>
              <a:tailEnd/>
            </a:ln>
          </p:spPr>
        </p:pic>
        <p:pic>
          <p:nvPicPr>
            <p:cNvPr id="18" name="Picture 47" descr="MC900441793[1]"/>
            <p:cNvPicPr>
              <a:picLocks noChangeAspect="1" noChangeArrowheads="1"/>
            </p:cNvPicPr>
            <p:nvPr/>
          </p:nvPicPr>
          <p:blipFill>
            <a:blip r:embed="rId3" cstate="screen"/>
            <a:srcRect/>
            <a:stretch>
              <a:fillRect/>
            </a:stretch>
          </p:blipFill>
          <p:spPr bwMode="auto">
            <a:xfrm>
              <a:off x="2952328" y="3433971"/>
              <a:ext cx="615950" cy="615950"/>
            </a:xfrm>
            <a:prstGeom prst="rect">
              <a:avLst/>
            </a:prstGeom>
            <a:noFill/>
            <a:ln w="9525">
              <a:noFill/>
              <a:miter lim="800000"/>
              <a:headEnd/>
              <a:tailEnd/>
            </a:ln>
          </p:spPr>
        </p:pic>
        <p:pic>
          <p:nvPicPr>
            <p:cNvPr id="19" name="Picture 47" descr="MC900441793[1]"/>
            <p:cNvPicPr>
              <a:picLocks noChangeAspect="1" noChangeArrowheads="1"/>
            </p:cNvPicPr>
            <p:nvPr/>
          </p:nvPicPr>
          <p:blipFill>
            <a:blip r:embed="rId2" cstate="screen"/>
            <a:srcRect/>
            <a:stretch>
              <a:fillRect/>
            </a:stretch>
          </p:blipFill>
          <p:spPr bwMode="auto">
            <a:xfrm>
              <a:off x="2478252" y="3433971"/>
              <a:ext cx="831974" cy="831974"/>
            </a:xfrm>
            <a:prstGeom prst="rect">
              <a:avLst/>
            </a:prstGeom>
            <a:noFill/>
            <a:ln w="9525">
              <a:noFill/>
              <a:miter lim="800000"/>
              <a:headEnd/>
              <a:tailEnd/>
            </a:ln>
          </p:spPr>
        </p:pic>
        <p:pic>
          <p:nvPicPr>
            <p:cNvPr id="20" name="Picture 47" descr="MC900441793[1]"/>
            <p:cNvPicPr>
              <a:picLocks noChangeAspect="1" noChangeArrowheads="1"/>
            </p:cNvPicPr>
            <p:nvPr/>
          </p:nvPicPr>
          <p:blipFill>
            <a:blip r:embed="rId2" cstate="screen"/>
            <a:srcRect/>
            <a:stretch>
              <a:fillRect/>
            </a:stretch>
          </p:blipFill>
          <p:spPr bwMode="auto">
            <a:xfrm>
              <a:off x="1800200" y="3938027"/>
              <a:ext cx="831974" cy="831974"/>
            </a:xfrm>
            <a:prstGeom prst="rect">
              <a:avLst/>
            </a:prstGeom>
            <a:noFill/>
            <a:ln w="9525">
              <a:noFill/>
              <a:miter lim="800000"/>
              <a:headEnd/>
              <a:tailEnd/>
            </a:ln>
          </p:spPr>
        </p:pic>
        <p:pic>
          <p:nvPicPr>
            <p:cNvPr id="21" name="Picture 47" descr="MC900441793[1]"/>
            <p:cNvPicPr>
              <a:picLocks noChangeAspect="1" noChangeArrowheads="1"/>
            </p:cNvPicPr>
            <p:nvPr/>
          </p:nvPicPr>
          <p:blipFill>
            <a:blip r:embed="rId4" cstate="screen"/>
            <a:srcRect/>
            <a:stretch>
              <a:fillRect/>
            </a:stretch>
          </p:blipFill>
          <p:spPr bwMode="auto">
            <a:xfrm>
              <a:off x="216024" y="4553977"/>
              <a:ext cx="582306" cy="582306"/>
            </a:xfrm>
            <a:prstGeom prst="rect">
              <a:avLst/>
            </a:prstGeom>
            <a:noFill/>
            <a:ln w="9525">
              <a:noFill/>
              <a:miter lim="800000"/>
              <a:headEnd/>
              <a:tailEnd/>
            </a:ln>
          </p:spPr>
        </p:pic>
        <p:sp>
          <p:nvSpPr>
            <p:cNvPr id="22" name="PIJL-OMLAAG 21"/>
            <p:cNvSpPr/>
            <p:nvPr/>
          </p:nvSpPr>
          <p:spPr>
            <a:xfrm rot="10800000">
              <a:off x="1080120" y="3041809"/>
              <a:ext cx="540000" cy="10800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Vrije vorm 22"/>
            <p:cNvSpPr/>
            <p:nvPr/>
          </p:nvSpPr>
          <p:spPr>
            <a:xfrm>
              <a:off x="1008112" y="4625985"/>
              <a:ext cx="1152128" cy="320679"/>
            </a:xfrm>
            <a:custGeom>
              <a:avLst/>
              <a:gdLst>
                <a:gd name="connsiteX0" fmla="*/ 1439056 w 1439056"/>
                <a:gd name="connsiteY0" fmla="*/ 0 h 464695"/>
                <a:gd name="connsiteX1" fmla="*/ 1019331 w 1439056"/>
                <a:gd name="connsiteY1" fmla="*/ 284813 h 464695"/>
                <a:gd name="connsiteX2" fmla="*/ 1019331 w 1439056"/>
                <a:gd name="connsiteY2" fmla="*/ 284813 h 464695"/>
                <a:gd name="connsiteX3" fmla="*/ 539646 w 1439056"/>
                <a:gd name="connsiteY3" fmla="*/ 389744 h 464695"/>
                <a:gd name="connsiteX4" fmla="*/ 0 w 1439056"/>
                <a:gd name="connsiteY4" fmla="*/ 464695 h 46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9056" h="464695">
                  <a:moveTo>
                    <a:pt x="1439056" y="0"/>
                  </a:moveTo>
                  <a:lnTo>
                    <a:pt x="1019331" y="284813"/>
                  </a:lnTo>
                  <a:lnTo>
                    <a:pt x="1019331" y="284813"/>
                  </a:lnTo>
                  <a:cubicBezTo>
                    <a:pt x="939384" y="302301"/>
                    <a:pt x="709534" y="359764"/>
                    <a:pt x="539646" y="389744"/>
                  </a:cubicBezTo>
                  <a:cubicBezTo>
                    <a:pt x="369758" y="419724"/>
                    <a:pt x="184879" y="442209"/>
                    <a:pt x="0" y="464695"/>
                  </a:cubicBezTo>
                </a:path>
              </a:pathLst>
            </a:cu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24" name="Vrije vorm 23"/>
            <p:cNvSpPr/>
            <p:nvPr/>
          </p:nvSpPr>
          <p:spPr>
            <a:xfrm>
              <a:off x="1165555" y="5018672"/>
              <a:ext cx="974361" cy="407232"/>
            </a:xfrm>
            <a:custGeom>
              <a:avLst/>
              <a:gdLst>
                <a:gd name="connsiteX0" fmla="*/ 974361 w 974361"/>
                <a:gd name="connsiteY0" fmla="*/ 0 h 407232"/>
                <a:gd name="connsiteX1" fmla="*/ 494676 w 974361"/>
                <a:gd name="connsiteY1" fmla="*/ 344773 h 407232"/>
                <a:gd name="connsiteX2" fmla="*/ 0 w 974361"/>
                <a:gd name="connsiteY2" fmla="*/ 374754 h 407232"/>
              </a:gdLst>
              <a:ahLst/>
              <a:cxnLst>
                <a:cxn ang="0">
                  <a:pos x="connsiteX0" y="connsiteY0"/>
                </a:cxn>
                <a:cxn ang="0">
                  <a:pos x="connsiteX1" y="connsiteY1"/>
                </a:cxn>
                <a:cxn ang="0">
                  <a:pos x="connsiteX2" y="connsiteY2"/>
                </a:cxn>
              </a:cxnLst>
              <a:rect l="l" t="t" r="r" b="b"/>
              <a:pathLst>
                <a:path w="974361" h="407232">
                  <a:moveTo>
                    <a:pt x="974361" y="0"/>
                  </a:moveTo>
                  <a:cubicBezTo>
                    <a:pt x="815715" y="141157"/>
                    <a:pt x="657069" y="282314"/>
                    <a:pt x="494676" y="344773"/>
                  </a:cubicBezTo>
                  <a:cubicBezTo>
                    <a:pt x="332283" y="407232"/>
                    <a:pt x="166141" y="390993"/>
                    <a:pt x="0" y="374754"/>
                  </a:cubicBezTo>
                </a:path>
              </a:pathLst>
            </a:custGeom>
            <a:ln w="28575">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25" name="Vrije vorm 24"/>
            <p:cNvSpPr/>
            <p:nvPr/>
          </p:nvSpPr>
          <p:spPr>
            <a:xfrm>
              <a:off x="970683" y="4553977"/>
              <a:ext cx="2053653" cy="1456544"/>
            </a:xfrm>
            <a:custGeom>
              <a:avLst/>
              <a:gdLst>
                <a:gd name="connsiteX0" fmla="*/ 2053653 w 2053653"/>
                <a:gd name="connsiteY0" fmla="*/ 0 h 1456544"/>
                <a:gd name="connsiteX1" fmla="*/ 1843790 w 2053653"/>
                <a:gd name="connsiteY1" fmla="*/ 719527 h 1456544"/>
                <a:gd name="connsiteX2" fmla="*/ 1274164 w 2053653"/>
                <a:gd name="connsiteY2" fmla="*/ 1319134 h 1456544"/>
                <a:gd name="connsiteX3" fmla="*/ 464695 w 2053653"/>
                <a:gd name="connsiteY3" fmla="*/ 1439055 h 1456544"/>
                <a:gd name="connsiteX4" fmla="*/ 0 w 2053653"/>
                <a:gd name="connsiteY4" fmla="*/ 1214203 h 145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653" h="1456544">
                  <a:moveTo>
                    <a:pt x="2053653" y="0"/>
                  </a:moveTo>
                  <a:cubicBezTo>
                    <a:pt x="2013679" y="249835"/>
                    <a:pt x="1973705" y="499671"/>
                    <a:pt x="1843790" y="719527"/>
                  </a:cubicBezTo>
                  <a:cubicBezTo>
                    <a:pt x="1713875" y="939383"/>
                    <a:pt x="1504013" y="1199213"/>
                    <a:pt x="1274164" y="1319134"/>
                  </a:cubicBezTo>
                  <a:cubicBezTo>
                    <a:pt x="1044315" y="1439055"/>
                    <a:pt x="677056" y="1456544"/>
                    <a:pt x="464695" y="1439055"/>
                  </a:cubicBezTo>
                  <a:cubicBezTo>
                    <a:pt x="252334" y="1421567"/>
                    <a:pt x="126167" y="1317885"/>
                    <a:pt x="0" y="1214203"/>
                  </a:cubicBezTo>
                </a:path>
              </a:pathLst>
            </a:custGeom>
            <a:ln w="28575">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26" name="Tekstvak 25"/>
            <p:cNvSpPr txBox="1"/>
            <p:nvPr/>
          </p:nvSpPr>
          <p:spPr>
            <a:xfrm>
              <a:off x="496670" y="4842009"/>
              <a:ext cx="466794" cy="646331"/>
            </a:xfrm>
            <a:prstGeom prst="rect">
              <a:avLst/>
            </a:prstGeom>
            <a:noFill/>
          </p:spPr>
          <p:txBody>
            <a:bodyPr wrap="none" rtlCol="0">
              <a:spAutoFit/>
            </a:bodyPr>
            <a:lstStyle/>
            <a:p>
              <a:r>
                <a:rPr lang="en-US" sz="3600" b="1" dirty="0" smtClean="0">
                  <a:solidFill>
                    <a:srgbClr val="7030A0"/>
                  </a:solidFill>
                </a:rPr>
                <a:t>?</a:t>
              </a:r>
              <a:endParaRPr lang="nl-NL" sz="3600" b="1" dirty="0">
                <a:solidFill>
                  <a:srgbClr val="7030A0"/>
                </a:solidFill>
              </a:endParaRPr>
            </a:p>
          </p:txBody>
        </p:sp>
        <p:pic>
          <p:nvPicPr>
            <p:cNvPr id="27" name="Picture 47" descr="MC900441793[1]"/>
            <p:cNvPicPr>
              <a:picLocks noChangeAspect="1" noChangeArrowheads="1"/>
            </p:cNvPicPr>
            <p:nvPr/>
          </p:nvPicPr>
          <p:blipFill>
            <a:blip r:embed="rId5" cstate="screen"/>
            <a:srcRect/>
            <a:stretch>
              <a:fillRect/>
            </a:stretch>
          </p:blipFill>
          <p:spPr bwMode="auto">
            <a:xfrm>
              <a:off x="2376264" y="3617873"/>
              <a:ext cx="687958" cy="687958"/>
            </a:xfrm>
            <a:prstGeom prst="rect">
              <a:avLst/>
            </a:prstGeom>
            <a:noFill/>
            <a:ln w="9525">
              <a:noFill/>
              <a:miter lim="800000"/>
              <a:headEnd/>
              <a:tailEnd/>
            </a:ln>
          </p:spPr>
        </p:pic>
        <p:pic>
          <p:nvPicPr>
            <p:cNvPr id="28" name="Picture 47" descr="MC900441793[1]"/>
            <p:cNvPicPr>
              <a:picLocks noChangeAspect="1" noChangeArrowheads="1"/>
            </p:cNvPicPr>
            <p:nvPr/>
          </p:nvPicPr>
          <p:blipFill>
            <a:blip r:embed="rId5" cstate="screen"/>
            <a:srcRect/>
            <a:stretch>
              <a:fillRect/>
            </a:stretch>
          </p:blipFill>
          <p:spPr bwMode="auto">
            <a:xfrm>
              <a:off x="1760314" y="4082043"/>
              <a:ext cx="687958" cy="687958"/>
            </a:xfrm>
            <a:prstGeom prst="rect">
              <a:avLst/>
            </a:prstGeom>
            <a:noFill/>
            <a:ln w="9525">
              <a:noFill/>
              <a:miter lim="800000"/>
              <a:headEnd/>
              <a:tailEnd/>
            </a:ln>
          </p:spPr>
        </p:pic>
        <p:pic>
          <p:nvPicPr>
            <p:cNvPr id="30" name="Picture 47" descr="MC900441793[1]"/>
            <p:cNvPicPr>
              <a:picLocks noChangeAspect="1" noChangeArrowheads="1"/>
            </p:cNvPicPr>
            <p:nvPr/>
          </p:nvPicPr>
          <p:blipFill>
            <a:blip r:embed="rId3" cstate="screen"/>
            <a:srcRect/>
            <a:stretch>
              <a:fillRect/>
            </a:stretch>
          </p:blipFill>
          <p:spPr bwMode="auto">
            <a:xfrm>
              <a:off x="901576" y="4409961"/>
              <a:ext cx="615950" cy="615950"/>
            </a:xfrm>
            <a:prstGeom prst="rect">
              <a:avLst/>
            </a:prstGeom>
            <a:noFill/>
            <a:ln w="9525">
              <a:noFill/>
              <a:miter lim="800000"/>
              <a:headEnd/>
              <a:tailEnd/>
            </a:ln>
          </p:spPr>
        </p:pic>
      </p:grpSp>
      <p:sp>
        <p:nvSpPr>
          <p:cNvPr id="32" name="Ovaal 31"/>
          <p:cNvSpPr/>
          <p:nvPr/>
        </p:nvSpPr>
        <p:spPr>
          <a:xfrm rot="4301609">
            <a:off x="1076370" y="3979685"/>
            <a:ext cx="756731" cy="13314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034" name="AutoShape 2" descr="Image result for surface runoff"/>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CH"/>
          </a:p>
        </p:txBody>
      </p:sp>
      <p:pic>
        <p:nvPicPr>
          <p:cNvPr id="44035" name="Picture 3"/>
          <p:cNvPicPr>
            <a:picLocks noChangeAspect="1" noChangeArrowheads="1"/>
          </p:cNvPicPr>
          <p:nvPr/>
        </p:nvPicPr>
        <p:blipFill>
          <a:blip r:embed="rId6" cstate="screen"/>
          <a:srcRect/>
          <a:stretch>
            <a:fillRect/>
          </a:stretch>
        </p:blipFill>
        <p:spPr bwMode="auto">
          <a:xfrm>
            <a:off x="3419872" y="2708920"/>
            <a:ext cx="3997069" cy="2376264"/>
          </a:xfrm>
          <a:prstGeom prst="rect">
            <a:avLst/>
          </a:prstGeom>
          <a:noFill/>
          <a:ln w="9525">
            <a:solidFill>
              <a:schemeClr val="bg2"/>
            </a:solidFill>
            <a:miter lim="800000"/>
            <a:headEnd/>
            <a:tailEnd/>
          </a:ln>
        </p:spPr>
      </p:pic>
      <p:pic>
        <p:nvPicPr>
          <p:cNvPr id="44036" name="Picture 4"/>
          <p:cNvPicPr>
            <a:picLocks noChangeAspect="1" noChangeArrowheads="1"/>
          </p:cNvPicPr>
          <p:nvPr/>
        </p:nvPicPr>
        <p:blipFill>
          <a:blip r:embed="rId7" cstate="screen"/>
          <a:srcRect/>
          <a:stretch>
            <a:fillRect/>
          </a:stretch>
        </p:blipFill>
        <p:spPr bwMode="auto">
          <a:xfrm>
            <a:off x="7236296" y="3645024"/>
            <a:ext cx="1762125" cy="2628900"/>
          </a:xfrm>
          <a:prstGeom prst="rect">
            <a:avLst/>
          </a:prstGeom>
          <a:noFill/>
          <a:ln w="9525">
            <a:solidFill>
              <a:schemeClr val="bg2"/>
            </a:solidFill>
            <a:miter lim="800000"/>
            <a:headEnd/>
            <a:tailEnd/>
          </a:ln>
        </p:spPr>
      </p:pic>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el 5"/>
          <p:cNvSpPr>
            <a:spLocks noGrp="1"/>
          </p:cNvSpPr>
          <p:nvPr>
            <p:ph type="title"/>
          </p:nvPr>
        </p:nvSpPr>
        <p:spPr>
          <a:xfrm>
            <a:off x="179512" y="-531440"/>
            <a:ext cx="8280920" cy="1700808"/>
          </a:xfrm>
        </p:spPr>
        <p:txBody>
          <a:bodyPr wrap="none"/>
          <a:lstStyle/>
          <a:p>
            <a:r>
              <a:rPr lang="en-US" dirty="0" smtClean="0"/>
              <a:t>L’US </a:t>
            </a:r>
            <a:r>
              <a:rPr lang="en-US" dirty="0" err="1" smtClean="0"/>
              <a:t>affecte</a:t>
            </a:r>
            <a:r>
              <a:rPr lang="en-US" dirty="0" smtClean="0"/>
              <a:t> </a:t>
            </a:r>
            <a:r>
              <a:rPr lang="en-US" dirty="0" smtClean="0"/>
              <a:t>la </a:t>
            </a:r>
            <a:r>
              <a:rPr lang="en-US" dirty="0" err="1" smtClean="0"/>
              <a:t>quantité</a:t>
            </a:r>
            <a:r>
              <a:rPr lang="en-US" dirty="0" smtClean="0"/>
              <a:t> de </a:t>
            </a:r>
            <a:r>
              <a:rPr lang="en-US" dirty="0" err="1" smtClean="0"/>
              <a:t>l’eau</a:t>
            </a:r>
            <a:r>
              <a:rPr lang="en-US" dirty="0" smtClean="0"/>
              <a:t> de</a:t>
            </a:r>
            <a:br>
              <a:rPr lang="en-US" dirty="0" smtClean="0"/>
            </a:br>
            <a:r>
              <a:rPr lang="en-US" dirty="0" err="1" smtClean="0"/>
              <a:t>rivière</a:t>
            </a:r>
            <a:r>
              <a:rPr lang="en-US" dirty="0" smtClean="0"/>
              <a:t> </a:t>
            </a:r>
            <a:r>
              <a:rPr lang="en-US" dirty="0" smtClean="0"/>
              <a:t>et le te</a:t>
            </a:r>
            <a:r>
              <a:rPr lang="en-US" dirty="0" smtClean="0"/>
              <a:t>mps </a:t>
            </a:r>
            <a:r>
              <a:rPr lang="en-US" dirty="0" err="1" smtClean="0"/>
              <a:t>d’</a:t>
            </a:r>
            <a:r>
              <a:rPr lang="en-US" dirty="0" err="1" smtClean="0"/>
              <a:t>écoulement</a:t>
            </a:r>
            <a:endParaRPr lang="nl-NL" dirty="0"/>
          </a:p>
        </p:txBody>
      </p:sp>
      <p:sp>
        <p:nvSpPr>
          <p:cNvPr id="7" name="Tijdelijke aanduiding voor inhoud 6"/>
          <p:cNvSpPr>
            <a:spLocks noGrp="1"/>
          </p:cNvSpPr>
          <p:nvPr>
            <p:ph sz="half" idx="1"/>
          </p:nvPr>
        </p:nvSpPr>
        <p:spPr>
          <a:xfrm>
            <a:off x="395536" y="1628800"/>
            <a:ext cx="4104456" cy="4474021"/>
          </a:xfrm>
        </p:spPr>
        <p:txBody>
          <a:bodyPr>
            <a:noAutofit/>
          </a:bodyPr>
          <a:lstStyle/>
          <a:p>
            <a:r>
              <a:rPr lang="en-US" sz="2200" dirty="0" err="1" smtClean="0"/>
              <a:t>Effet</a:t>
            </a:r>
            <a:r>
              <a:rPr lang="en-US" sz="2200" dirty="0" err="1" smtClean="0"/>
              <a:t>s</a:t>
            </a:r>
            <a:r>
              <a:rPr lang="en-US" sz="2200" dirty="0" smtClean="0"/>
              <a:t> du </a:t>
            </a:r>
            <a:r>
              <a:rPr lang="en-US" sz="2200" dirty="0" err="1" smtClean="0"/>
              <a:t>changement</a:t>
            </a:r>
            <a:r>
              <a:rPr lang="en-US" sz="2200" dirty="0" smtClean="0"/>
              <a:t> de </a:t>
            </a:r>
            <a:r>
              <a:rPr lang="en-US" sz="2200" dirty="0" err="1" smtClean="0"/>
              <a:t>l’US</a:t>
            </a:r>
            <a:r>
              <a:rPr lang="en-US" sz="2200" dirty="0" smtClean="0"/>
              <a:t>  </a:t>
            </a:r>
            <a:r>
              <a:rPr lang="en-US" sz="2200" dirty="0" err="1" smtClean="0"/>
              <a:t>comme</a:t>
            </a:r>
            <a:r>
              <a:rPr lang="en-US" sz="2200" dirty="0" smtClean="0"/>
              <a:t> </a:t>
            </a:r>
            <a:r>
              <a:rPr lang="en-US" sz="2200" dirty="0" err="1" smtClean="0"/>
              <a:t>tavy</a:t>
            </a:r>
            <a:r>
              <a:rPr lang="en-US" sz="2200" dirty="0" smtClean="0"/>
              <a:t>:</a:t>
            </a:r>
            <a:endParaRPr lang="en-US" sz="2200" dirty="0" smtClean="0"/>
          </a:p>
          <a:p>
            <a:pPr lvl="1"/>
            <a:r>
              <a:rPr lang="en-US" sz="2200" dirty="0" smtClean="0"/>
              <a:t>Grande </a:t>
            </a:r>
            <a:r>
              <a:rPr lang="en-US" sz="2200" dirty="0" err="1" smtClean="0"/>
              <a:t>quantité</a:t>
            </a:r>
            <a:r>
              <a:rPr lang="en-US" sz="2200" dirty="0" smtClean="0"/>
              <a:t> de  </a:t>
            </a:r>
            <a:r>
              <a:rPr lang="en-US" sz="2200" dirty="0" err="1" smtClean="0"/>
              <a:t>ruissellement</a:t>
            </a:r>
            <a:r>
              <a:rPr lang="en-US" sz="2200" dirty="0" smtClean="0"/>
              <a:t> </a:t>
            </a:r>
            <a:r>
              <a:rPr lang="en-US" sz="2200" dirty="0" err="1" smtClean="0"/>
              <a:t>entraîne</a:t>
            </a:r>
            <a:r>
              <a:rPr lang="en-US" sz="2200" dirty="0" smtClean="0"/>
              <a:t> le </a:t>
            </a:r>
            <a:r>
              <a:rPr lang="en-US" sz="2200" dirty="0" err="1" smtClean="0"/>
              <a:t>pic</a:t>
            </a:r>
            <a:r>
              <a:rPr lang="en-US" sz="2200" dirty="0" smtClean="0"/>
              <a:t> de </a:t>
            </a:r>
            <a:r>
              <a:rPr lang="en-US" sz="2200" dirty="0" err="1" smtClean="0"/>
              <a:t>débit</a:t>
            </a:r>
            <a:r>
              <a:rPr lang="en-US" sz="2200" dirty="0" smtClean="0"/>
              <a:t> </a:t>
            </a:r>
            <a:r>
              <a:rPr lang="en-US" sz="2200" dirty="0" err="1" smtClean="0"/>
              <a:t>durant</a:t>
            </a:r>
            <a:r>
              <a:rPr lang="en-US" sz="2200" dirty="0" smtClean="0"/>
              <a:t> la </a:t>
            </a:r>
            <a:r>
              <a:rPr lang="en-US" sz="2200" dirty="0" smtClean="0"/>
              <a:t>forte précipitation</a:t>
            </a:r>
            <a:endParaRPr lang="en-US" sz="2200" dirty="0" smtClean="0"/>
          </a:p>
          <a:p>
            <a:pPr lvl="1"/>
            <a:r>
              <a:rPr lang="en-US" sz="2200" dirty="0" smtClean="0"/>
              <a:t>Grande </a:t>
            </a:r>
            <a:r>
              <a:rPr lang="en-US" sz="2200" dirty="0" err="1" smtClean="0"/>
              <a:t>quantité</a:t>
            </a:r>
            <a:r>
              <a:rPr lang="en-US" sz="2200" dirty="0" smtClean="0"/>
              <a:t> de </a:t>
            </a:r>
            <a:r>
              <a:rPr lang="en-US" sz="2200" dirty="0" err="1" smtClean="0"/>
              <a:t>ruissellement</a:t>
            </a:r>
            <a:r>
              <a:rPr lang="en-US" sz="2200" dirty="0" smtClean="0"/>
              <a:t> </a:t>
            </a:r>
            <a:r>
              <a:rPr lang="en-US" sz="2200" dirty="0" err="1" smtClean="0"/>
              <a:t>entraîne</a:t>
            </a:r>
            <a:r>
              <a:rPr lang="en-US" sz="2200" dirty="0" smtClean="0"/>
              <a:t> plus </a:t>
            </a:r>
            <a:r>
              <a:rPr lang="en-US" sz="2200" dirty="0" err="1" smtClean="0"/>
              <a:t>d’érosion</a:t>
            </a:r>
            <a:r>
              <a:rPr lang="en-US" sz="2200" dirty="0" smtClean="0"/>
              <a:t> et </a:t>
            </a:r>
            <a:r>
              <a:rPr lang="en-US" sz="2200" dirty="0" err="1" smtClean="0"/>
              <a:t>perte</a:t>
            </a:r>
            <a:r>
              <a:rPr lang="en-US" sz="2200" dirty="0" smtClean="0"/>
              <a:t> de </a:t>
            </a:r>
            <a:r>
              <a:rPr lang="en-US" sz="2200" dirty="0" err="1" smtClean="0"/>
              <a:t>f</a:t>
            </a:r>
            <a:r>
              <a:rPr lang="en-US" sz="2200" dirty="0" err="1" smtClean="0"/>
              <a:t>ertilité</a:t>
            </a:r>
            <a:r>
              <a:rPr lang="en-US" sz="2200" dirty="0" smtClean="0"/>
              <a:t> du sol</a:t>
            </a:r>
            <a:endParaRPr lang="en-US" sz="2200" dirty="0" smtClean="0"/>
          </a:p>
          <a:p>
            <a:pPr lvl="1"/>
            <a:r>
              <a:rPr lang="en-US" sz="2200" dirty="0" smtClean="0"/>
              <a:t>La </a:t>
            </a:r>
            <a:r>
              <a:rPr lang="en-US" sz="2200" dirty="0" err="1" smtClean="0"/>
              <a:t>faible</a:t>
            </a:r>
            <a:r>
              <a:rPr lang="en-US" sz="2200" dirty="0" smtClean="0"/>
              <a:t> </a:t>
            </a:r>
            <a:r>
              <a:rPr lang="en-US" sz="2200" dirty="0" err="1" smtClean="0"/>
              <a:t>capacité</a:t>
            </a:r>
            <a:r>
              <a:rPr lang="en-US" sz="2200" dirty="0" smtClean="0"/>
              <a:t> </a:t>
            </a:r>
            <a:r>
              <a:rPr lang="en-US" sz="2200" dirty="0" err="1" smtClean="0"/>
              <a:t>d’infiltration</a:t>
            </a:r>
            <a:r>
              <a:rPr lang="en-US" sz="2200" dirty="0" smtClean="0"/>
              <a:t> du sol conduit à la </a:t>
            </a:r>
            <a:r>
              <a:rPr lang="en-US" sz="2200" dirty="0" err="1" smtClean="0"/>
              <a:t>faible</a:t>
            </a:r>
            <a:r>
              <a:rPr lang="en-US" sz="2200" dirty="0" smtClean="0"/>
              <a:t> retention </a:t>
            </a:r>
            <a:r>
              <a:rPr lang="en-US" sz="2200" dirty="0" err="1" smtClean="0"/>
              <a:t>d’eau</a:t>
            </a:r>
            <a:r>
              <a:rPr lang="en-US" sz="2200" dirty="0" smtClean="0"/>
              <a:t> </a:t>
            </a:r>
            <a:r>
              <a:rPr lang="en-US" sz="2200" dirty="0" err="1" smtClean="0"/>
              <a:t>dans</a:t>
            </a:r>
            <a:r>
              <a:rPr lang="en-US" sz="2200" dirty="0" smtClean="0"/>
              <a:t> le sol et </a:t>
            </a:r>
            <a:r>
              <a:rPr lang="en-US" sz="2200" dirty="0" err="1" smtClean="0"/>
              <a:t>faible</a:t>
            </a:r>
            <a:r>
              <a:rPr lang="en-US" sz="2200" dirty="0" smtClean="0"/>
              <a:t> </a:t>
            </a:r>
            <a:r>
              <a:rPr lang="en-US" sz="2200" dirty="0" err="1" smtClean="0"/>
              <a:t>débit</a:t>
            </a:r>
            <a:r>
              <a:rPr lang="en-US" sz="2200" dirty="0" smtClean="0"/>
              <a:t> du </a:t>
            </a:r>
            <a:r>
              <a:rPr lang="en-US" sz="2200" dirty="0" err="1" smtClean="0"/>
              <a:t>cours</a:t>
            </a:r>
            <a:r>
              <a:rPr lang="en-US" sz="2200" dirty="0" smtClean="0"/>
              <a:t> </a:t>
            </a:r>
            <a:r>
              <a:rPr lang="en-US" sz="2200" dirty="0" err="1" smtClean="0"/>
              <a:t>d’eau</a:t>
            </a:r>
            <a:r>
              <a:rPr lang="en-US" sz="2200" dirty="0" smtClean="0"/>
              <a:t> pendant la </a:t>
            </a:r>
            <a:r>
              <a:rPr lang="en-US" sz="2200" dirty="0" err="1" smtClean="0"/>
              <a:t>saison</a:t>
            </a:r>
            <a:r>
              <a:rPr lang="en-US" sz="2200" dirty="0" smtClean="0"/>
              <a:t> </a:t>
            </a:r>
            <a:r>
              <a:rPr lang="en-US" sz="2200" dirty="0" err="1" smtClean="0"/>
              <a:t>sèche</a:t>
            </a:r>
            <a:r>
              <a:rPr lang="en-US" sz="2200" dirty="0" smtClean="0"/>
              <a:t>.</a:t>
            </a:r>
            <a:endParaRPr lang="en-US" sz="2200" dirty="0" smtClean="0"/>
          </a:p>
        </p:txBody>
      </p:sp>
      <p:sp>
        <p:nvSpPr>
          <p:cNvPr id="5" name="Tijdelijke aanduiding voor dianummer 4"/>
          <p:cNvSpPr>
            <a:spLocks noGrp="1"/>
          </p:cNvSpPr>
          <p:nvPr>
            <p:ph type="sldNum" sz="quarter" idx="11"/>
          </p:nvPr>
        </p:nvSpPr>
        <p:spPr/>
        <p:txBody>
          <a:bodyPr/>
          <a:lstStyle/>
          <a:p>
            <a:pPr>
              <a:defRPr/>
            </a:pPr>
            <a:fld id="{4CE65F23-3150-4C15-A44D-EFB5C5D999DC}" type="slidenum">
              <a:rPr lang="en-US" altLang="en-US" smtClean="0"/>
              <a:pPr>
                <a:defRPr/>
              </a:pPr>
              <a:t>14</a:t>
            </a:fld>
            <a:endParaRPr lang="en-US" altLang="en-US"/>
          </a:p>
        </p:txBody>
      </p:sp>
      <p:pic>
        <p:nvPicPr>
          <p:cNvPr id="16" name="Picture 3"/>
          <p:cNvPicPr>
            <a:picLocks noChangeAspect="1" noChangeArrowheads="1"/>
          </p:cNvPicPr>
          <p:nvPr/>
        </p:nvPicPr>
        <p:blipFill>
          <a:blip r:embed="rId3" cstate="screen"/>
          <a:srcRect/>
          <a:stretch>
            <a:fillRect/>
          </a:stretch>
        </p:blipFill>
        <p:spPr bwMode="auto">
          <a:xfrm>
            <a:off x="4716016" y="1844824"/>
            <a:ext cx="3997069" cy="2376264"/>
          </a:xfrm>
          <a:prstGeom prst="rect">
            <a:avLst/>
          </a:prstGeom>
          <a:noFill/>
          <a:ln w="9525">
            <a:solidFill>
              <a:schemeClr val="bg2"/>
            </a:solidFill>
            <a:miter lim="800000"/>
            <a:headEnd/>
            <a:tailEnd/>
          </a:ln>
        </p:spPr>
      </p:pic>
      <p:pic>
        <p:nvPicPr>
          <p:cNvPr id="17" name="Picture 4"/>
          <p:cNvPicPr>
            <a:picLocks noChangeAspect="1" noChangeArrowheads="1"/>
          </p:cNvPicPr>
          <p:nvPr/>
        </p:nvPicPr>
        <p:blipFill>
          <a:blip r:embed="rId4" cstate="screen"/>
          <a:srcRect/>
          <a:stretch>
            <a:fillRect/>
          </a:stretch>
        </p:blipFill>
        <p:spPr bwMode="auto">
          <a:xfrm>
            <a:off x="7236296" y="3645024"/>
            <a:ext cx="1762125" cy="2628900"/>
          </a:xfrm>
          <a:prstGeom prst="rect">
            <a:avLst/>
          </a:prstGeom>
          <a:noFill/>
          <a:ln w="9525">
            <a:solidFill>
              <a:schemeClr val="bg2"/>
            </a:solidFill>
            <a:miter lim="800000"/>
            <a:headEnd/>
            <a:tailEnd/>
          </a:ln>
        </p:spPr>
      </p:pic>
      <p:grpSp>
        <p:nvGrpSpPr>
          <p:cNvPr id="18" name="Groep 30"/>
          <p:cNvGrpSpPr/>
          <p:nvPr/>
        </p:nvGrpSpPr>
        <p:grpSpPr>
          <a:xfrm>
            <a:off x="4644008" y="4293096"/>
            <a:ext cx="2448272" cy="1944216"/>
            <a:chOff x="216024" y="3041809"/>
            <a:chExt cx="3454152" cy="2968712"/>
          </a:xfrm>
        </p:grpSpPr>
        <p:pic>
          <p:nvPicPr>
            <p:cNvPr id="19" name="Picture 47" descr="MC900441793[1]"/>
            <p:cNvPicPr>
              <a:picLocks noChangeAspect="1" noChangeArrowheads="1"/>
            </p:cNvPicPr>
            <p:nvPr/>
          </p:nvPicPr>
          <p:blipFill>
            <a:blip r:embed="rId5" cstate="screen"/>
            <a:srcRect/>
            <a:stretch>
              <a:fillRect/>
            </a:stretch>
          </p:blipFill>
          <p:spPr bwMode="auto">
            <a:xfrm>
              <a:off x="1112242" y="4154051"/>
              <a:ext cx="831974" cy="831974"/>
            </a:xfrm>
            <a:prstGeom prst="rect">
              <a:avLst/>
            </a:prstGeom>
            <a:noFill/>
            <a:ln w="9525">
              <a:noFill/>
              <a:miter lim="800000"/>
              <a:headEnd/>
              <a:tailEnd/>
            </a:ln>
          </p:spPr>
        </p:pic>
        <p:sp>
          <p:nvSpPr>
            <p:cNvPr id="20" name="Vrije vorm 12"/>
            <p:cNvSpPr/>
            <p:nvPr/>
          </p:nvSpPr>
          <p:spPr>
            <a:xfrm>
              <a:off x="263401" y="3835335"/>
              <a:ext cx="3406775" cy="1582738"/>
            </a:xfrm>
            <a:custGeom>
              <a:avLst/>
              <a:gdLst>
                <a:gd name="connsiteX0" fmla="*/ 0 w 3406775"/>
                <a:gd name="connsiteY0" fmla="*/ 1159669 h 1582738"/>
                <a:gd name="connsiteX1" fmla="*/ 176212 w 3406775"/>
                <a:gd name="connsiteY1" fmla="*/ 1202531 h 1582738"/>
                <a:gd name="connsiteX2" fmla="*/ 271462 w 3406775"/>
                <a:gd name="connsiteY2" fmla="*/ 1278731 h 1582738"/>
                <a:gd name="connsiteX3" fmla="*/ 280987 w 3406775"/>
                <a:gd name="connsiteY3" fmla="*/ 1493044 h 1582738"/>
                <a:gd name="connsiteX4" fmla="*/ 366712 w 3406775"/>
                <a:gd name="connsiteY4" fmla="*/ 1569244 h 1582738"/>
                <a:gd name="connsiteX5" fmla="*/ 533400 w 3406775"/>
                <a:gd name="connsiteY5" fmla="*/ 1574006 h 1582738"/>
                <a:gd name="connsiteX6" fmla="*/ 595312 w 3406775"/>
                <a:gd name="connsiteY6" fmla="*/ 1569244 h 1582738"/>
                <a:gd name="connsiteX7" fmla="*/ 633412 w 3406775"/>
                <a:gd name="connsiteY7" fmla="*/ 1507331 h 1582738"/>
                <a:gd name="connsiteX8" fmla="*/ 666750 w 3406775"/>
                <a:gd name="connsiteY8" fmla="*/ 1340644 h 1582738"/>
                <a:gd name="connsiteX9" fmla="*/ 757237 w 3406775"/>
                <a:gd name="connsiteY9" fmla="*/ 1207294 h 1582738"/>
                <a:gd name="connsiteX10" fmla="*/ 1143000 w 3406775"/>
                <a:gd name="connsiteY10" fmla="*/ 1150144 h 1582738"/>
                <a:gd name="connsiteX11" fmla="*/ 1643062 w 3406775"/>
                <a:gd name="connsiteY11" fmla="*/ 1050131 h 1582738"/>
                <a:gd name="connsiteX12" fmla="*/ 2133600 w 3406775"/>
                <a:gd name="connsiteY12" fmla="*/ 816769 h 1582738"/>
                <a:gd name="connsiteX13" fmla="*/ 2705100 w 3406775"/>
                <a:gd name="connsiteY13" fmla="*/ 359569 h 1582738"/>
                <a:gd name="connsiteX14" fmla="*/ 3295650 w 3406775"/>
                <a:gd name="connsiteY14" fmla="*/ 54769 h 1582738"/>
                <a:gd name="connsiteX15" fmla="*/ 3371850 w 3406775"/>
                <a:gd name="connsiteY15" fmla="*/ 30956 h 1582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06775" h="1582738">
                  <a:moveTo>
                    <a:pt x="0" y="1159669"/>
                  </a:moveTo>
                  <a:cubicBezTo>
                    <a:pt x="65484" y="1171178"/>
                    <a:pt x="130968" y="1182687"/>
                    <a:pt x="176212" y="1202531"/>
                  </a:cubicBezTo>
                  <a:cubicBezTo>
                    <a:pt x="221456" y="1222375"/>
                    <a:pt x="253999" y="1230312"/>
                    <a:pt x="271462" y="1278731"/>
                  </a:cubicBezTo>
                  <a:cubicBezTo>
                    <a:pt x="288925" y="1327150"/>
                    <a:pt x="265112" y="1444625"/>
                    <a:pt x="280987" y="1493044"/>
                  </a:cubicBezTo>
                  <a:cubicBezTo>
                    <a:pt x="296862" y="1541463"/>
                    <a:pt x="324643" y="1555750"/>
                    <a:pt x="366712" y="1569244"/>
                  </a:cubicBezTo>
                  <a:cubicBezTo>
                    <a:pt x="408781" y="1582738"/>
                    <a:pt x="495300" y="1574006"/>
                    <a:pt x="533400" y="1574006"/>
                  </a:cubicBezTo>
                  <a:cubicBezTo>
                    <a:pt x="571500" y="1574006"/>
                    <a:pt x="578643" y="1580356"/>
                    <a:pt x="595312" y="1569244"/>
                  </a:cubicBezTo>
                  <a:cubicBezTo>
                    <a:pt x="611981" y="1558132"/>
                    <a:pt x="621506" y="1545431"/>
                    <a:pt x="633412" y="1507331"/>
                  </a:cubicBezTo>
                  <a:cubicBezTo>
                    <a:pt x="645318" y="1469231"/>
                    <a:pt x="646113" y="1390650"/>
                    <a:pt x="666750" y="1340644"/>
                  </a:cubicBezTo>
                  <a:cubicBezTo>
                    <a:pt x="687387" y="1290638"/>
                    <a:pt x="677862" y="1239044"/>
                    <a:pt x="757237" y="1207294"/>
                  </a:cubicBezTo>
                  <a:cubicBezTo>
                    <a:pt x="836612" y="1175544"/>
                    <a:pt x="995363" y="1176338"/>
                    <a:pt x="1143000" y="1150144"/>
                  </a:cubicBezTo>
                  <a:cubicBezTo>
                    <a:pt x="1290638" y="1123950"/>
                    <a:pt x="1477962" y="1105693"/>
                    <a:pt x="1643062" y="1050131"/>
                  </a:cubicBezTo>
                  <a:cubicBezTo>
                    <a:pt x="1808162" y="994569"/>
                    <a:pt x="1956594" y="931863"/>
                    <a:pt x="2133600" y="816769"/>
                  </a:cubicBezTo>
                  <a:cubicBezTo>
                    <a:pt x="2310606" y="701675"/>
                    <a:pt x="2511425" y="486569"/>
                    <a:pt x="2705100" y="359569"/>
                  </a:cubicBezTo>
                  <a:cubicBezTo>
                    <a:pt x="2898775" y="232569"/>
                    <a:pt x="3184525" y="109538"/>
                    <a:pt x="3295650" y="54769"/>
                  </a:cubicBezTo>
                  <a:cubicBezTo>
                    <a:pt x="3406775" y="0"/>
                    <a:pt x="3389312" y="15478"/>
                    <a:pt x="3371850" y="30956"/>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pic>
          <p:nvPicPr>
            <p:cNvPr id="21" name="Picture 47" descr="MC900441793[1]"/>
            <p:cNvPicPr>
              <a:picLocks noChangeAspect="1" noChangeArrowheads="1"/>
            </p:cNvPicPr>
            <p:nvPr/>
          </p:nvPicPr>
          <p:blipFill>
            <a:blip r:embed="rId6" cstate="screen"/>
            <a:srcRect/>
            <a:stretch>
              <a:fillRect/>
            </a:stretch>
          </p:blipFill>
          <p:spPr bwMode="auto">
            <a:xfrm>
              <a:off x="1544290" y="4193937"/>
              <a:ext cx="615950" cy="615950"/>
            </a:xfrm>
            <a:prstGeom prst="rect">
              <a:avLst/>
            </a:prstGeom>
            <a:noFill/>
            <a:ln w="9525">
              <a:noFill/>
              <a:miter lim="800000"/>
              <a:headEnd/>
              <a:tailEnd/>
            </a:ln>
          </p:spPr>
        </p:pic>
        <p:pic>
          <p:nvPicPr>
            <p:cNvPr id="22" name="Picture 47" descr="MC900441793[1]"/>
            <p:cNvPicPr>
              <a:picLocks noChangeAspect="1" noChangeArrowheads="1"/>
            </p:cNvPicPr>
            <p:nvPr/>
          </p:nvPicPr>
          <p:blipFill>
            <a:blip r:embed="rId6" cstate="screen"/>
            <a:srcRect/>
            <a:stretch>
              <a:fillRect/>
            </a:stretch>
          </p:blipFill>
          <p:spPr bwMode="auto">
            <a:xfrm>
              <a:off x="1544290" y="4325905"/>
              <a:ext cx="615950" cy="615950"/>
            </a:xfrm>
            <a:prstGeom prst="rect">
              <a:avLst/>
            </a:prstGeom>
            <a:noFill/>
            <a:ln w="9525">
              <a:noFill/>
              <a:miter lim="800000"/>
              <a:headEnd/>
              <a:tailEnd/>
            </a:ln>
          </p:spPr>
        </p:pic>
        <p:pic>
          <p:nvPicPr>
            <p:cNvPr id="23" name="Picture 47" descr="MC900441793[1]"/>
            <p:cNvPicPr>
              <a:picLocks noChangeAspect="1" noChangeArrowheads="1"/>
            </p:cNvPicPr>
            <p:nvPr/>
          </p:nvPicPr>
          <p:blipFill>
            <a:blip r:embed="rId6" cstate="screen"/>
            <a:srcRect/>
            <a:stretch>
              <a:fillRect/>
            </a:stretch>
          </p:blipFill>
          <p:spPr bwMode="auto">
            <a:xfrm>
              <a:off x="2264370" y="3905905"/>
              <a:ext cx="615950" cy="615950"/>
            </a:xfrm>
            <a:prstGeom prst="rect">
              <a:avLst/>
            </a:prstGeom>
            <a:noFill/>
            <a:ln w="9525">
              <a:noFill/>
              <a:miter lim="800000"/>
              <a:headEnd/>
              <a:tailEnd/>
            </a:ln>
          </p:spPr>
        </p:pic>
        <p:pic>
          <p:nvPicPr>
            <p:cNvPr id="24" name="Picture 47" descr="MC900441793[1]"/>
            <p:cNvPicPr>
              <a:picLocks noChangeAspect="1" noChangeArrowheads="1"/>
            </p:cNvPicPr>
            <p:nvPr/>
          </p:nvPicPr>
          <p:blipFill>
            <a:blip r:embed="rId6" cstate="screen"/>
            <a:srcRect/>
            <a:stretch>
              <a:fillRect/>
            </a:stretch>
          </p:blipFill>
          <p:spPr bwMode="auto">
            <a:xfrm>
              <a:off x="2952328" y="3433971"/>
              <a:ext cx="615950" cy="615950"/>
            </a:xfrm>
            <a:prstGeom prst="rect">
              <a:avLst/>
            </a:prstGeom>
            <a:noFill/>
            <a:ln w="9525">
              <a:noFill/>
              <a:miter lim="800000"/>
              <a:headEnd/>
              <a:tailEnd/>
            </a:ln>
          </p:spPr>
        </p:pic>
        <p:pic>
          <p:nvPicPr>
            <p:cNvPr id="25" name="Picture 47" descr="MC900441793[1]"/>
            <p:cNvPicPr>
              <a:picLocks noChangeAspect="1" noChangeArrowheads="1"/>
            </p:cNvPicPr>
            <p:nvPr/>
          </p:nvPicPr>
          <p:blipFill>
            <a:blip r:embed="rId5" cstate="screen"/>
            <a:srcRect/>
            <a:stretch>
              <a:fillRect/>
            </a:stretch>
          </p:blipFill>
          <p:spPr bwMode="auto">
            <a:xfrm>
              <a:off x="2478252" y="3433971"/>
              <a:ext cx="831974" cy="831974"/>
            </a:xfrm>
            <a:prstGeom prst="rect">
              <a:avLst/>
            </a:prstGeom>
            <a:noFill/>
            <a:ln w="9525">
              <a:noFill/>
              <a:miter lim="800000"/>
              <a:headEnd/>
              <a:tailEnd/>
            </a:ln>
          </p:spPr>
        </p:pic>
        <p:pic>
          <p:nvPicPr>
            <p:cNvPr id="26" name="Picture 47" descr="MC900441793[1]"/>
            <p:cNvPicPr>
              <a:picLocks noChangeAspect="1" noChangeArrowheads="1"/>
            </p:cNvPicPr>
            <p:nvPr/>
          </p:nvPicPr>
          <p:blipFill>
            <a:blip r:embed="rId5" cstate="screen"/>
            <a:srcRect/>
            <a:stretch>
              <a:fillRect/>
            </a:stretch>
          </p:blipFill>
          <p:spPr bwMode="auto">
            <a:xfrm>
              <a:off x="1800200" y="3938027"/>
              <a:ext cx="831974" cy="831974"/>
            </a:xfrm>
            <a:prstGeom prst="rect">
              <a:avLst/>
            </a:prstGeom>
            <a:noFill/>
            <a:ln w="9525">
              <a:noFill/>
              <a:miter lim="800000"/>
              <a:headEnd/>
              <a:tailEnd/>
            </a:ln>
          </p:spPr>
        </p:pic>
        <p:pic>
          <p:nvPicPr>
            <p:cNvPr id="27" name="Picture 47" descr="MC900441793[1]"/>
            <p:cNvPicPr>
              <a:picLocks noChangeAspect="1" noChangeArrowheads="1"/>
            </p:cNvPicPr>
            <p:nvPr/>
          </p:nvPicPr>
          <p:blipFill>
            <a:blip r:embed="rId7" cstate="screen"/>
            <a:srcRect/>
            <a:stretch>
              <a:fillRect/>
            </a:stretch>
          </p:blipFill>
          <p:spPr bwMode="auto">
            <a:xfrm>
              <a:off x="216024" y="4553977"/>
              <a:ext cx="582306" cy="582306"/>
            </a:xfrm>
            <a:prstGeom prst="rect">
              <a:avLst/>
            </a:prstGeom>
            <a:noFill/>
            <a:ln w="9525">
              <a:noFill/>
              <a:miter lim="800000"/>
              <a:headEnd/>
              <a:tailEnd/>
            </a:ln>
          </p:spPr>
        </p:pic>
        <p:sp>
          <p:nvSpPr>
            <p:cNvPr id="28" name="PIJL-OMLAAG 21"/>
            <p:cNvSpPr/>
            <p:nvPr/>
          </p:nvSpPr>
          <p:spPr>
            <a:xfrm rot="10800000">
              <a:off x="1080120" y="3041809"/>
              <a:ext cx="540000" cy="10800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Vrije vorm 22"/>
            <p:cNvSpPr/>
            <p:nvPr/>
          </p:nvSpPr>
          <p:spPr>
            <a:xfrm>
              <a:off x="1008112" y="4625985"/>
              <a:ext cx="1152128" cy="320679"/>
            </a:xfrm>
            <a:custGeom>
              <a:avLst/>
              <a:gdLst>
                <a:gd name="connsiteX0" fmla="*/ 1439056 w 1439056"/>
                <a:gd name="connsiteY0" fmla="*/ 0 h 464695"/>
                <a:gd name="connsiteX1" fmla="*/ 1019331 w 1439056"/>
                <a:gd name="connsiteY1" fmla="*/ 284813 h 464695"/>
                <a:gd name="connsiteX2" fmla="*/ 1019331 w 1439056"/>
                <a:gd name="connsiteY2" fmla="*/ 284813 h 464695"/>
                <a:gd name="connsiteX3" fmla="*/ 539646 w 1439056"/>
                <a:gd name="connsiteY3" fmla="*/ 389744 h 464695"/>
                <a:gd name="connsiteX4" fmla="*/ 0 w 1439056"/>
                <a:gd name="connsiteY4" fmla="*/ 464695 h 46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9056" h="464695">
                  <a:moveTo>
                    <a:pt x="1439056" y="0"/>
                  </a:moveTo>
                  <a:lnTo>
                    <a:pt x="1019331" y="284813"/>
                  </a:lnTo>
                  <a:lnTo>
                    <a:pt x="1019331" y="284813"/>
                  </a:lnTo>
                  <a:cubicBezTo>
                    <a:pt x="939384" y="302301"/>
                    <a:pt x="709534" y="359764"/>
                    <a:pt x="539646" y="389744"/>
                  </a:cubicBezTo>
                  <a:cubicBezTo>
                    <a:pt x="369758" y="419724"/>
                    <a:pt x="184879" y="442209"/>
                    <a:pt x="0" y="464695"/>
                  </a:cubicBezTo>
                </a:path>
              </a:pathLst>
            </a:cu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30" name="Vrije vorm 23"/>
            <p:cNvSpPr/>
            <p:nvPr/>
          </p:nvSpPr>
          <p:spPr>
            <a:xfrm>
              <a:off x="1165555" y="5018672"/>
              <a:ext cx="974361" cy="407232"/>
            </a:xfrm>
            <a:custGeom>
              <a:avLst/>
              <a:gdLst>
                <a:gd name="connsiteX0" fmla="*/ 974361 w 974361"/>
                <a:gd name="connsiteY0" fmla="*/ 0 h 407232"/>
                <a:gd name="connsiteX1" fmla="*/ 494676 w 974361"/>
                <a:gd name="connsiteY1" fmla="*/ 344773 h 407232"/>
                <a:gd name="connsiteX2" fmla="*/ 0 w 974361"/>
                <a:gd name="connsiteY2" fmla="*/ 374754 h 407232"/>
              </a:gdLst>
              <a:ahLst/>
              <a:cxnLst>
                <a:cxn ang="0">
                  <a:pos x="connsiteX0" y="connsiteY0"/>
                </a:cxn>
                <a:cxn ang="0">
                  <a:pos x="connsiteX1" y="connsiteY1"/>
                </a:cxn>
                <a:cxn ang="0">
                  <a:pos x="connsiteX2" y="connsiteY2"/>
                </a:cxn>
              </a:cxnLst>
              <a:rect l="l" t="t" r="r" b="b"/>
              <a:pathLst>
                <a:path w="974361" h="407232">
                  <a:moveTo>
                    <a:pt x="974361" y="0"/>
                  </a:moveTo>
                  <a:cubicBezTo>
                    <a:pt x="815715" y="141157"/>
                    <a:pt x="657069" y="282314"/>
                    <a:pt x="494676" y="344773"/>
                  </a:cubicBezTo>
                  <a:cubicBezTo>
                    <a:pt x="332283" y="407232"/>
                    <a:pt x="166141" y="390993"/>
                    <a:pt x="0" y="374754"/>
                  </a:cubicBezTo>
                </a:path>
              </a:pathLst>
            </a:custGeom>
            <a:ln w="28575">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31" name="Vrije vorm 24"/>
            <p:cNvSpPr/>
            <p:nvPr/>
          </p:nvSpPr>
          <p:spPr>
            <a:xfrm>
              <a:off x="970683" y="4553977"/>
              <a:ext cx="2053653" cy="1456544"/>
            </a:xfrm>
            <a:custGeom>
              <a:avLst/>
              <a:gdLst>
                <a:gd name="connsiteX0" fmla="*/ 2053653 w 2053653"/>
                <a:gd name="connsiteY0" fmla="*/ 0 h 1456544"/>
                <a:gd name="connsiteX1" fmla="*/ 1843790 w 2053653"/>
                <a:gd name="connsiteY1" fmla="*/ 719527 h 1456544"/>
                <a:gd name="connsiteX2" fmla="*/ 1274164 w 2053653"/>
                <a:gd name="connsiteY2" fmla="*/ 1319134 h 1456544"/>
                <a:gd name="connsiteX3" fmla="*/ 464695 w 2053653"/>
                <a:gd name="connsiteY3" fmla="*/ 1439055 h 1456544"/>
                <a:gd name="connsiteX4" fmla="*/ 0 w 2053653"/>
                <a:gd name="connsiteY4" fmla="*/ 1214203 h 145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653" h="1456544">
                  <a:moveTo>
                    <a:pt x="2053653" y="0"/>
                  </a:moveTo>
                  <a:cubicBezTo>
                    <a:pt x="2013679" y="249835"/>
                    <a:pt x="1973705" y="499671"/>
                    <a:pt x="1843790" y="719527"/>
                  </a:cubicBezTo>
                  <a:cubicBezTo>
                    <a:pt x="1713875" y="939383"/>
                    <a:pt x="1504013" y="1199213"/>
                    <a:pt x="1274164" y="1319134"/>
                  </a:cubicBezTo>
                  <a:cubicBezTo>
                    <a:pt x="1044315" y="1439055"/>
                    <a:pt x="677056" y="1456544"/>
                    <a:pt x="464695" y="1439055"/>
                  </a:cubicBezTo>
                  <a:cubicBezTo>
                    <a:pt x="252334" y="1421567"/>
                    <a:pt x="126167" y="1317885"/>
                    <a:pt x="0" y="1214203"/>
                  </a:cubicBezTo>
                </a:path>
              </a:pathLst>
            </a:custGeom>
            <a:ln w="28575">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32" name="Tekstvak 25"/>
            <p:cNvSpPr txBox="1"/>
            <p:nvPr/>
          </p:nvSpPr>
          <p:spPr>
            <a:xfrm>
              <a:off x="496670" y="4842009"/>
              <a:ext cx="466794" cy="646331"/>
            </a:xfrm>
            <a:prstGeom prst="rect">
              <a:avLst/>
            </a:prstGeom>
            <a:noFill/>
          </p:spPr>
          <p:txBody>
            <a:bodyPr wrap="none" rtlCol="0">
              <a:spAutoFit/>
            </a:bodyPr>
            <a:lstStyle/>
            <a:p>
              <a:r>
                <a:rPr lang="en-US" sz="3600" b="1" dirty="0" smtClean="0">
                  <a:solidFill>
                    <a:srgbClr val="7030A0"/>
                  </a:solidFill>
                </a:rPr>
                <a:t>?</a:t>
              </a:r>
              <a:endParaRPr lang="nl-NL" sz="3600" b="1" dirty="0">
                <a:solidFill>
                  <a:srgbClr val="7030A0"/>
                </a:solidFill>
              </a:endParaRPr>
            </a:p>
          </p:txBody>
        </p:sp>
        <p:pic>
          <p:nvPicPr>
            <p:cNvPr id="33" name="Picture 47" descr="MC900441793[1]"/>
            <p:cNvPicPr>
              <a:picLocks noChangeAspect="1" noChangeArrowheads="1"/>
            </p:cNvPicPr>
            <p:nvPr/>
          </p:nvPicPr>
          <p:blipFill>
            <a:blip r:embed="rId8" cstate="screen"/>
            <a:srcRect/>
            <a:stretch>
              <a:fillRect/>
            </a:stretch>
          </p:blipFill>
          <p:spPr bwMode="auto">
            <a:xfrm>
              <a:off x="2376264" y="3617873"/>
              <a:ext cx="687958" cy="687958"/>
            </a:xfrm>
            <a:prstGeom prst="rect">
              <a:avLst/>
            </a:prstGeom>
            <a:noFill/>
            <a:ln w="9525">
              <a:noFill/>
              <a:miter lim="800000"/>
              <a:headEnd/>
              <a:tailEnd/>
            </a:ln>
          </p:spPr>
        </p:pic>
        <p:pic>
          <p:nvPicPr>
            <p:cNvPr id="34" name="Picture 47" descr="MC900441793[1]"/>
            <p:cNvPicPr>
              <a:picLocks noChangeAspect="1" noChangeArrowheads="1"/>
            </p:cNvPicPr>
            <p:nvPr/>
          </p:nvPicPr>
          <p:blipFill>
            <a:blip r:embed="rId8" cstate="screen"/>
            <a:srcRect/>
            <a:stretch>
              <a:fillRect/>
            </a:stretch>
          </p:blipFill>
          <p:spPr bwMode="auto">
            <a:xfrm>
              <a:off x="1760314" y="4082043"/>
              <a:ext cx="687958" cy="687958"/>
            </a:xfrm>
            <a:prstGeom prst="rect">
              <a:avLst/>
            </a:prstGeom>
            <a:noFill/>
            <a:ln w="9525">
              <a:noFill/>
              <a:miter lim="800000"/>
              <a:headEnd/>
              <a:tailEnd/>
            </a:ln>
          </p:spPr>
        </p:pic>
        <p:pic>
          <p:nvPicPr>
            <p:cNvPr id="35" name="Picture 47" descr="MC900441793[1]"/>
            <p:cNvPicPr>
              <a:picLocks noChangeAspect="1" noChangeArrowheads="1"/>
            </p:cNvPicPr>
            <p:nvPr/>
          </p:nvPicPr>
          <p:blipFill>
            <a:blip r:embed="rId6" cstate="screen"/>
            <a:srcRect/>
            <a:stretch>
              <a:fillRect/>
            </a:stretch>
          </p:blipFill>
          <p:spPr bwMode="auto">
            <a:xfrm>
              <a:off x="901576" y="4409961"/>
              <a:ext cx="615950" cy="615950"/>
            </a:xfrm>
            <a:prstGeom prst="rect">
              <a:avLst/>
            </a:prstGeom>
            <a:noFill/>
            <a:ln w="9525">
              <a:noFill/>
              <a:miter lim="800000"/>
              <a:headEnd/>
              <a:tailEnd/>
            </a:ln>
          </p:spPr>
        </p:pic>
      </p:grpSp>
      <p:sp>
        <p:nvSpPr>
          <p:cNvPr id="36" name="Ovaal 31"/>
          <p:cNvSpPr/>
          <p:nvPr/>
        </p:nvSpPr>
        <p:spPr>
          <a:xfrm rot="4301609">
            <a:off x="5362467" y="4928539"/>
            <a:ext cx="450806" cy="108074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wrap="none"/>
          <a:lstStyle/>
          <a:p>
            <a:r>
              <a:rPr lang="en-US" dirty="0" smtClean="0"/>
              <a:t>L’US </a:t>
            </a:r>
            <a:r>
              <a:rPr lang="en-US" dirty="0" err="1" smtClean="0"/>
              <a:t>affecte</a:t>
            </a:r>
            <a:r>
              <a:rPr lang="en-US" dirty="0" smtClean="0"/>
              <a:t> la </a:t>
            </a:r>
            <a:r>
              <a:rPr lang="en-US" dirty="0" err="1" smtClean="0"/>
              <a:t>quantité</a:t>
            </a:r>
            <a:r>
              <a:rPr lang="en-US" dirty="0" smtClean="0"/>
              <a:t> du </a:t>
            </a:r>
            <a:r>
              <a:rPr lang="en-US" dirty="0" err="1" smtClean="0"/>
              <a:t>cours</a:t>
            </a:r>
            <a:r>
              <a:rPr lang="en-US" dirty="0" smtClean="0"/>
              <a:t> </a:t>
            </a:r>
            <a:r>
              <a:rPr lang="en-US" dirty="0" err="1" smtClean="0"/>
              <a:t>d’eau</a:t>
            </a:r>
            <a:r>
              <a:rPr lang="en-US" dirty="0" smtClean="0"/>
              <a:t> et </a:t>
            </a:r>
            <a:br>
              <a:rPr lang="en-US" dirty="0" smtClean="0"/>
            </a:br>
            <a:r>
              <a:rPr lang="en-US" dirty="0" smtClean="0"/>
              <a:t>le temps </a:t>
            </a:r>
            <a:r>
              <a:rPr lang="en-US" dirty="0" err="1" smtClean="0"/>
              <a:t>d’écoulement</a:t>
            </a:r>
            <a:endParaRPr lang="nl-NL" dirty="0"/>
          </a:p>
        </p:txBody>
      </p:sp>
      <p:sp>
        <p:nvSpPr>
          <p:cNvPr id="7" name="Tijdelijke aanduiding voor inhoud 6"/>
          <p:cNvSpPr>
            <a:spLocks noGrp="1"/>
          </p:cNvSpPr>
          <p:nvPr>
            <p:ph sz="half" idx="1"/>
          </p:nvPr>
        </p:nvSpPr>
        <p:spPr/>
        <p:txBody>
          <a:bodyPr>
            <a:normAutofit/>
          </a:bodyPr>
          <a:lstStyle/>
          <a:p>
            <a:r>
              <a:rPr lang="en-US" sz="2200" dirty="0" smtClean="0"/>
              <a:t>US </a:t>
            </a:r>
            <a:r>
              <a:rPr lang="en-US" sz="2200" dirty="0" err="1" smtClean="0"/>
              <a:t>affecte</a:t>
            </a:r>
            <a:r>
              <a:rPr lang="en-US" sz="2200" dirty="0" smtClean="0"/>
              <a:t> la </a:t>
            </a:r>
            <a:r>
              <a:rPr lang="en-US" sz="2200" dirty="0" err="1" smtClean="0"/>
              <a:t>quantité</a:t>
            </a:r>
            <a:r>
              <a:rPr lang="en-US" sz="2200" dirty="0" smtClean="0"/>
              <a:t> </a:t>
            </a:r>
            <a:r>
              <a:rPr lang="en-US" sz="2200" dirty="0" err="1" smtClean="0"/>
              <a:t>d’eau</a:t>
            </a:r>
            <a:r>
              <a:rPr lang="en-US" sz="2200" dirty="0" smtClean="0"/>
              <a:t> </a:t>
            </a:r>
            <a:r>
              <a:rPr lang="en-US" sz="2200" dirty="0" err="1" smtClean="0"/>
              <a:t>évaporée</a:t>
            </a:r>
            <a:endParaRPr lang="en-US" sz="2200" dirty="0" smtClean="0"/>
          </a:p>
          <a:p>
            <a:pPr lvl="1"/>
            <a:r>
              <a:rPr lang="en-US" sz="2200" dirty="0" smtClean="0"/>
              <a:t>Les </a:t>
            </a:r>
            <a:r>
              <a:rPr lang="en-US" sz="2200" dirty="0" err="1" smtClean="0"/>
              <a:t>arbres</a:t>
            </a:r>
            <a:r>
              <a:rPr lang="en-US" sz="2200" dirty="0" smtClean="0"/>
              <a:t>, </a:t>
            </a:r>
            <a:r>
              <a:rPr lang="en-US" sz="2200" dirty="0" err="1" smtClean="0"/>
              <a:t>surtout</a:t>
            </a:r>
            <a:r>
              <a:rPr lang="en-US" sz="2200" dirty="0" smtClean="0"/>
              <a:t> les </a:t>
            </a:r>
            <a:r>
              <a:rPr lang="en-US" sz="2200" dirty="0" err="1" smtClean="0"/>
              <a:t>jeunes</a:t>
            </a:r>
            <a:r>
              <a:rPr lang="en-US" sz="2200" dirty="0" smtClean="0"/>
              <a:t> </a:t>
            </a:r>
            <a:r>
              <a:rPr lang="en-US" sz="2200" dirty="0" err="1" smtClean="0"/>
              <a:t>arbres</a:t>
            </a:r>
            <a:r>
              <a:rPr lang="en-US" sz="2200" dirty="0" smtClean="0"/>
              <a:t> </a:t>
            </a:r>
            <a:r>
              <a:rPr lang="en-US" sz="2200" dirty="0" err="1" smtClean="0"/>
              <a:t>enregistrent</a:t>
            </a:r>
            <a:r>
              <a:rPr lang="en-US" sz="2200" dirty="0" smtClean="0"/>
              <a:t> plus </a:t>
            </a:r>
            <a:r>
              <a:rPr lang="en-US" sz="2200" dirty="0" err="1" smtClean="0"/>
              <a:t>d’</a:t>
            </a:r>
            <a:r>
              <a:rPr lang="en-US" sz="2200" dirty="0" err="1" smtClean="0"/>
              <a:t>evapotranspiration</a:t>
            </a:r>
            <a:r>
              <a:rPr lang="en-US" sz="2200" dirty="0" smtClean="0"/>
              <a:t> </a:t>
            </a:r>
            <a:r>
              <a:rPr lang="en-US" sz="2200" dirty="0" smtClean="0"/>
              <a:t>et </a:t>
            </a:r>
            <a:r>
              <a:rPr lang="en-US" sz="2200" dirty="0" err="1" smtClean="0"/>
              <a:t>donc</a:t>
            </a:r>
            <a:r>
              <a:rPr lang="en-US" sz="2200" dirty="0" smtClean="0"/>
              <a:t> </a:t>
            </a:r>
            <a:r>
              <a:rPr lang="en-US" sz="2200" dirty="0" err="1" smtClean="0"/>
              <a:t>moins</a:t>
            </a:r>
            <a:r>
              <a:rPr lang="en-US" sz="2200" dirty="0" smtClean="0"/>
              <a:t> </a:t>
            </a:r>
            <a:r>
              <a:rPr lang="en-US" sz="2200" dirty="0" err="1" smtClean="0"/>
              <a:t>d’eau</a:t>
            </a:r>
            <a:r>
              <a:rPr lang="en-US" sz="2200" dirty="0" smtClean="0"/>
              <a:t> de </a:t>
            </a:r>
            <a:r>
              <a:rPr lang="en-US" sz="2200" dirty="0" err="1" smtClean="0"/>
              <a:t>ruissellement</a:t>
            </a:r>
            <a:endParaRPr lang="en-US" sz="2200" dirty="0" smtClean="0"/>
          </a:p>
        </p:txBody>
      </p:sp>
      <p:sp>
        <p:nvSpPr>
          <p:cNvPr id="5" name="Tijdelijke aanduiding voor dianummer 4"/>
          <p:cNvSpPr>
            <a:spLocks noGrp="1"/>
          </p:cNvSpPr>
          <p:nvPr>
            <p:ph type="sldNum" sz="quarter" idx="11"/>
          </p:nvPr>
        </p:nvSpPr>
        <p:spPr/>
        <p:txBody>
          <a:bodyPr/>
          <a:lstStyle/>
          <a:p>
            <a:pPr>
              <a:defRPr/>
            </a:pPr>
            <a:fld id="{4CE65F23-3150-4C15-A44D-EFB5C5D999DC}" type="slidenum">
              <a:rPr lang="en-US" altLang="en-US" smtClean="0"/>
              <a:pPr>
                <a:defRPr/>
              </a:pPr>
              <a:t>15</a:t>
            </a:fld>
            <a:endParaRPr lang="en-US" altLang="en-US"/>
          </a:p>
        </p:txBody>
      </p:sp>
      <p:pic>
        <p:nvPicPr>
          <p:cNvPr id="40962" name="Picture 2"/>
          <p:cNvPicPr>
            <a:picLocks noGrp="1" noChangeAspect="1" noChangeArrowheads="1"/>
          </p:cNvPicPr>
          <p:nvPr>
            <p:ph sz="half" idx="2"/>
          </p:nvPr>
        </p:nvPicPr>
        <p:blipFill>
          <a:blip r:embed="rId3" cstate="screen"/>
          <a:srcRect b="17124"/>
          <a:stretch>
            <a:fillRect/>
          </a:stretch>
        </p:blipFill>
        <p:spPr bwMode="auto">
          <a:xfrm>
            <a:off x="4860032" y="1473174"/>
            <a:ext cx="3456384" cy="4476106"/>
          </a:xfrm>
          <a:prstGeom prst="rect">
            <a:avLst/>
          </a:prstGeom>
          <a:noFill/>
          <a:ln w="9525">
            <a:solidFill>
              <a:schemeClr val="bg2"/>
            </a:solidFill>
            <a:miter lim="800000"/>
            <a:headEnd/>
            <a:tailEnd/>
          </a:ln>
        </p:spPr>
      </p:pic>
      <p:grpSp>
        <p:nvGrpSpPr>
          <p:cNvPr id="9" name="Groep 30"/>
          <p:cNvGrpSpPr/>
          <p:nvPr/>
        </p:nvGrpSpPr>
        <p:grpSpPr>
          <a:xfrm>
            <a:off x="1907704" y="4149080"/>
            <a:ext cx="2410544" cy="2088232"/>
            <a:chOff x="216024" y="3041809"/>
            <a:chExt cx="3454152" cy="2968712"/>
          </a:xfrm>
        </p:grpSpPr>
        <p:pic>
          <p:nvPicPr>
            <p:cNvPr id="10" name="Picture 47" descr="MC900441793[1]"/>
            <p:cNvPicPr>
              <a:picLocks noChangeAspect="1" noChangeArrowheads="1"/>
            </p:cNvPicPr>
            <p:nvPr/>
          </p:nvPicPr>
          <p:blipFill>
            <a:blip r:embed="rId4" cstate="screen"/>
            <a:srcRect/>
            <a:stretch>
              <a:fillRect/>
            </a:stretch>
          </p:blipFill>
          <p:spPr bwMode="auto">
            <a:xfrm>
              <a:off x="1112242" y="4154051"/>
              <a:ext cx="831974" cy="831974"/>
            </a:xfrm>
            <a:prstGeom prst="rect">
              <a:avLst/>
            </a:prstGeom>
            <a:noFill/>
            <a:ln w="9525">
              <a:noFill/>
              <a:miter lim="800000"/>
              <a:headEnd/>
              <a:tailEnd/>
            </a:ln>
          </p:spPr>
        </p:pic>
        <p:sp>
          <p:nvSpPr>
            <p:cNvPr id="11" name="Vrije vorm 12"/>
            <p:cNvSpPr/>
            <p:nvPr/>
          </p:nvSpPr>
          <p:spPr>
            <a:xfrm>
              <a:off x="263401" y="3835335"/>
              <a:ext cx="3406775" cy="1582738"/>
            </a:xfrm>
            <a:custGeom>
              <a:avLst/>
              <a:gdLst>
                <a:gd name="connsiteX0" fmla="*/ 0 w 3406775"/>
                <a:gd name="connsiteY0" fmla="*/ 1159669 h 1582738"/>
                <a:gd name="connsiteX1" fmla="*/ 176212 w 3406775"/>
                <a:gd name="connsiteY1" fmla="*/ 1202531 h 1582738"/>
                <a:gd name="connsiteX2" fmla="*/ 271462 w 3406775"/>
                <a:gd name="connsiteY2" fmla="*/ 1278731 h 1582738"/>
                <a:gd name="connsiteX3" fmla="*/ 280987 w 3406775"/>
                <a:gd name="connsiteY3" fmla="*/ 1493044 h 1582738"/>
                <a:gd name="connsiteX4" fmla="*/ 366712 w 3406775"/>
                <a:gd name="connsiteY4" fmla="*/ 1569244 h 1582738"/>
                <a:gd name="connsiteX5" fmla="*/ 533400 w 3406775"/>
                <a:gd name="connsiteY5" fmla="*/ 1574006 h 1582738"/>
                <a:gd name="connsiteX6" fmla="*/ 595312 w 3406775"/>
                <a:gd name="connsiteY6" fmla="*/ 1569244 h 1582738"/>
                <a:gd name="connsiteX7" fmla="*/ 633412 w 3406775"/>
                <a:gd name="connsiteY7" fmla="*/ 1507331 h 1582738"/>
                <a:gd name="connsiteX8" fmla="*/ 666750 w 3406775"/>
                <a:gd name="connsiteY8" fmla="*/ 1340644 h 1582738"/>
                <a:gd name="connsiteX9" fmla="*/ 757237 w 3406775"/>
                <a:gd name="connsiteY9" fmla="*/ 1207294 h 1582738"/>
                <a:gd name="connsiteX10" fmla="*/ 1143000 w 3406775"/>
                <a:gd name="connsiteY10" fmla="*/ 1150144 h 1582738"/>
                <a:gd name="connsiteX11" fmla="*/ 1643062 w 3406775"/>
                <a:gd name="connsiteY11" fmla="*/ 1050131 h 1582738"/>
                <a:gd name="connsiteX12" fmla="*/ 2133600 w 3406775"/>
                <a:gd name="connsiteY12" fmla="*/ 816769 h 1582738"/>
                <a:gd name="connsiteX13" fmla="*/ 2705100 w 3406775"/>
                <a:gd name="connsiteY13" fmla="*/ 359569 h 1582738"/>
                <a:gd name="connsiteX14" fmla="*/ 3295650 w 3406775"/>
                <a:gd name="connsiteY14" fmla="*/ 54769 h 1582738"/>
                <a:gd name="connsiteX15" fmla="*/ 3371850 w 3406775"/>
                <a:gd name="connsiteY15" fmla="*/ 30956 h 1582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06775" h="1582738">
                  <a:moveTo>
                    <a:pt x="0" y="1159669"/>
                  </a:moveTo>
                  <a:cubicBezTo>
                    <a:pt x="65484" y="1171178"/>
                    <a:pt x="130968" y="1182687"/>
                    <a:pt x="176212" y="1202531"/>
                  </a:cubicBezTo>
                  <a:cubicBezTo>
                    <a:pt x="221456" y="1222375"/>
                    <a:pt x="253999" y="1230312"/>
                    <a:pt x="271462" y="1278731"/>
                  </a:cubicBezTo>
                  <a:cubicBezTo>
                    <a:pt x="288925" y="1327150"/>
                    <a:pt x="265112" y="1444625"/>
                    <a:pt x="280987" y="1493044"/>
                  </a:cubicBezTo>
                  <a:cubicBezTo>
                    <a:pt x="296862" y="1541463"/>
                    <a:pt x="324643" y="1555750"/>
                    <a:pt x="366712" y="1569244"/>
                  </a:cubicBezTo>
                  <a:cubicBezTo>
                    <a:pt x="408781" y="1582738"/>
                    <a:pt x="495300" y="1574006"/>
                    <a:pt x="533400" y="1574006"/>
                  </a:cubicBezTo>
                  <a:cubicBezTo>
                    <a:pt x="571500" y="1574006"/>
                    <a:pt x="578643" y="1580356"/>
                    <a:pt x="595312" y="1569244"/>
                  </a:cubicBezTo>
                  <a:cubicBezTo>
                    <a:pt x="611981" y="1558132"/>
                    <a:pt x="621506" y="1545431"/>
                    <a:pt x="633412" y="1507331"/>
                  </a:cubicBezTo>
                  <a:cubicBezTo>
                    <a:pt x="645318" y="1469231"/>
                    <a:pt x="646113" y="1390650"/>
                    <a:pt x="666750" y="1340644"/>
                  </a:cubicBezTo>
                  <a:cubicBezTo>
                    <a:pt x="687387" y="1290638"/>
                    <a:pt x="677862" y="1239044"/>
                    <a:pt x="757237" y="1207294"/>
                  </a:cubicBezTo>
                  <a:cubicBezTo>
                    <a:pt x="836612" y="1175544"/>
                    <a:pt x="995363" y="1176338"/>
                    <a:pt x="1143000" y="1150144"/>
                  </a:cubicBezTo>
                  <a:cubicBezTo>
                    <a:pt x="1290638" y="1123950"/>
                    <a:pt x="1477962" y="1105693"/>
                    <a:pt x="1643062" y="1050131"/>
                  </a:cubicBezTo>
                  <a:cubicBezTo>
                    <a:pt x="1808162" y="994569"/>
                    <a:pt x="1956594" y="931863"/>
                    <a:pt x="2133600" y="816769"/>
                  </a:cubicBezTo>
                  <a:cubicBezTo>
                    <a:pt x="2310606" y="701675"/>
                    <a:pt x="2511425" y="486569"/>
                    <a:pt x="2705100" y="359569"/>
                  </a:cubicBezTo>
                  <a:cubicBezTo>
                    <a:pt x="2898775" y="232569"/>
                    <a:pt x="3184525" y="109538"/>
                    <a:pt x="3295650" y="54769"/>
                  </a:cubicBezTo>
                  <a:cubicBezTo>
                    <a:pt x="3406775" y="0"/>
                    <a:pt x="3389312" y="15478"/>
                    <a:pt x="3371850" y="30956"/>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pic>
          <p:nvPicPr>
            <p:cNvPr id="12" name="Picture 47" descr="MC900441793[1]"/>
            <p:cNvPicPr>
              <a:picLocks noChangeAspect="1" noChangeArrowheads="1"/>
            </p:cNvPicPr>
            <p:nvPr/>
          </p:nvPicPr>
          <p:blipFill>
            <a:blip r:embed="rId5" cstate="screen"/>
            <a:srcRect/>
            <a:stretch>
              <a:fillRect/>
            </a:stretch>
          </p:blipFill>
          <p:spPr bwMode="auto">
            <a:xfrm>
              <a:off x="1544290" y="4193937"/>
              <a:ext cx="615950" cy="615950"/>
            </a:xfrm>
            <a:prstGeom prst="rect">
              <a:avLst/>
            </a:prstGeom>
            <a:noFill/>
            <a:ln w="9525">
              <a:noFill/>
              <a:miter lim="800000"/>
              <a:headEnd/>
              <a:tailEnd/>
            </a:ln>
          </p:spPr>
        </p:pic>
        <p:pic>
          <p:nvPicPr>
            <p:cNvPr id="13" name="Picture 47" descr="MC900441793[1]"/>
            <p:cNvPicPr>
              <a:picLocks noChangeAspect="1" noChangeArrowheads="1"/>
            </p:cNvPicPr>
            <p:nvPr/>
          </p:nvPicPr>
          <p:blipFill>
            <a:blip r:embed="rId5" cstate="screen"/>
            <a:srcRect/>
            <a:stretch>
              <a:fillRect/>
            </a:stretch>
          </p:blipFill>
          <p:spPr bwMode="auto">
            <a:xfrm>
              <a:off x="1544290" y="4325905"/>
              <a:ext cx="615950" cy="615950"/>
            </a:xfrm>
            <a:prstGeom prst="rect">
              <a:avLst/>
            </a:prstGeom>
            <a:noFill/>
            <a:ln w="9525">
              <a:noFill/>
              <a:miter lim="800000"/>
              <a:headEnd/>
              <a:tailEnd/>
            </a:ln>
          </p:spPr>
        </p:pic>
        <p:pic>
          <p:nvPicPr>
            <p:cNvPr id="14" name="Picture 47" descr="MC900441793[1]"/>
            <p:cNvPicPr>
              <a:picLocks noChangeAspect="1" noChangeArrowheads="1"/>
            </p:cNvPicPr>
            <p:nvPr/>
          </p:nvPicPr>
          <p:blipFill>
            <a:blip r:embed="rId5" cstate="screen"/>
            <a:srcRect/>
            <a:stretch>
              <a:fillRect/>
            </a:stretch>
          </p:blipFill>
          <p:spPr bwMode="auto">
            <a:xfrm>
              <a:off x="2264370" y="3905905"/>
              <a:ext cx="615950" cy="615950"/>
            </a:xfrm>
            <a:prstGeom prst="rect">
              <a:avLst/>
            </a:prstGeom>
            <a:noFill/>
            <a:ln w="9525">
              <a:noFill/>
              <a:miter lim="800000"/>
              <a:headEnd/>
              <a:tailEnd/>
            </a:ln>
          </p:spPr>
        </p:pic>
        <p:pic>
          <p:nvPicPr>
            <p:cNvPr id="15" name="Picture 47" descr="MC900441793[1]"/>
            <p:cNvPicPr>
              <a:picLocks noChangeAspect="1" noChangeArrowheads="1"/>
            </p:cNvPicPr>
            <p:nvPr/>
          </p:nvPicPr>
          <p:blipFill>
            <a:blip r:embed="rId5" cstate="screen"/>
            <a:srcRect/>
            <a:stretch>
              <a:fillRect/>
            </a:stretch>
          </p:blipFill>
          <p:spPr bwMode="auto">
            <a:xfrm>
              <a:off x="2952328" y="3433971"/>
              <a:ext cx="615950" cy="615950"/>
            </a:xfrm>
            <a:prstGeom prst="rect">
              <a:avLst/>
            </a:prstGeom>
            <a:noFill/>
            <a:ln w="9525">
              <a:noFill/>
              <a:miter lim="800000"/>
              <a:headEnd/>
              <a:tailEnd/>
            </a:ln>
          </p:spPr>
        </p:pic>
        <p:pic>
          <p:nvPicPr>
            <p:cNvPr id="16" name="Picture 47" descr="MC900441793[1]"/>
            <p:cNvPicPr>
              <a:picLocks noChangeAspect="1" noChangeArrowheads="1"/>
            </p:cNvPicPr>
            <p:nvPr/>
          </p:nvPicPr>
          <p:blipFill>
            <a:blip r:embed="rId4" cstate="screen"/>
            <a:srcRect/>
            <a:stretch>
              <a:fillRect/>
            </a:stretch>
          </p:blipFill>
          <p:spPr bwMode="auto">
            <a:xfrm>
              <a:off x="2478252" y="3433971"/>
              <a:ext cx="831974" cy="831974"/>
            </a:xfrm>
            <a:prstGeom prst="rect">
              <a:avLst/>
            </a:prstGeom>
            <a:noFill/>
            <a:ln w="9525">
              <a:noFill/>
              <a:miter lim="800000"/>
              <a:headEnd/>
              <a:tailEnd/>
            </a:ln>
          </p:spPr>
        </p:pic>
        <p:pic>
          <p:nvPicPr>
            <p:cNvPr id="17" name="Picture 47" descr="MC900441793[1]"/>
            <p:cNvPicPr>
              <a:picLocks noChangeAspect="1" noChangeArrowheads="1"/>
            </p:cNvPicPr>
            <p:nvPr/>
          </p:nvPicPr>
          <p:blipFill>
            <a:blip r:embed="rId4" cstate="screen"/>
            <a:srcRect/>
            <a:stretch>
              <a:fillRect/>
            </a:stretch>
          </p:blipFill>
          <p:spPr bwMode="auto">
            <a:xfrm>
              <a:off x="1800200" y="3938027"/>
              <a:ext cx="831974" cy="831974"/>
            </a:xfrm>
            <a:prstGeom prst="rect">
              <a:avLst/>
            </a:prstGeom>
            <a:noFill/>
            <a:ln w="9525">
              <a:noFill/>
              <a:miter lim="800000"/>
              <a:headEnd/>
              <a:tailEnd/>
            </a:ln>
          </p:spPr>
        </p:pic>
        <p:pic>
          <p:nvPicPr>
            <p:cNvPr id="18" name="Picture 47" descr="MC900441793[1]"/>
            <p:cNvPicPr>
              <a:picLocks noChangeAspect="1" noChangeArrowheads="1"/>
            </p:cNvPicPr>
            <p:nvPr/>
          </p:nvPicPr>
          <p:blipFill>
            <a:blip r:embed="rId6" cstate="screen"/>
            <a:srcRect/>
            <a:stretch>
              <a:fillRect/>
            </a:stretch>
          </p:blipFill>
          <p:spPr bwMode="auto">
            <a:xfrm>
              <a:off x="216024" y="4553977"/>
              <a:ext cx="582306" cy="582306"/>
            </a:xfrm>
            <a:prstGeom prst="rect">
              <a:avLst/>
            </a:prstGeom>
            <a:noFill/>
            <a:ln w="9525">
              <a:noFill/>
              <a:miter lim="800000"/>
              <a:headEnd/>
              <a:tailEnd/>
            </a:ln>
          </p:spPr>
        </p:pic>
        <p:sp>
          <p:nvSpPr>
            <p:cNvPr id="19" name="PIJL-OMLAAG 21"/>
            <p:cNvSpPr/>
            <p:nvPr/>
          </p:nvSpPr>
          <p:spPr>
            <a:xfrm rot="10800000">
              <a:off x="1080120" y="3041809"/>
              <a:ext cx="540000" cy="10800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Vrije vorm 22"/>
            <p:cNvSpPr/>
            <p:nvPr/>
          </p:nvSpPr>
          <p:spPr>
            <a:xfrm>
              <a:off x="1008112" y="4625985"/>
              <a:ext cx="1152128" cy="320679"/>
            </a:xfrm>
            <a:custGeom>
              <a:avLst/>
              <a:gdLst>
                <a:gd name="connsiteX0" fmla="*/ 1439056 w 1439056"/>
                <a:gd name="connsiteY0" fmla="*/ 0 h 464695"/>
                <a:gd name="connsiteX1" fmla="*/ 1019331 w 1439056"/>
                <a:gd name="connsiteY1" fmla="*/ 284813 h 464695"/>
                <a:gd name="connsiteX2" fmla="*/ 1019331 w 1439056"/>
                <a:gd name="connsiteY2" fmla="*/ 284813 h 464695"/>
                <a:gd name="connsiteX3" fmla="*/ 539646 w 1439056"/>
                <a:gd name="connsiteY3" fmla="*/ 389744 h 464695"/>
                <a:gd name="connsiteX4" fmla="*/ 0 w 1439056"/>
                <a:gd name="connsiteY4" fmla="*/ 464695 h 46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9056" h="464695">
                  <a:moveTo>
                    <a:pt x="1439056" y="0"/>
                  </a:moveTo>
                  <a:lnTo>
                    <a:pt x="1019331" y="284813"/>
                  </a:lnTo>
                  <a:lnTo>
                    <a:pt x="1019331" y="284813"/>
                  </a:lnTo>
                  <a:cubicBezTo>
                    <a:pt x="939384" y="302301"/>
                    <a:pt x="709534" y="359764"/>
                    <a:pt x="539646" y="389744"/>
                  </a:cubicBezTo>
                  <a:cubicBezTo>
                    <a:pt x="369758" y="419724"/>
                    <a:pt x="184879" y="442209"/>
                    <a:pt x="0" y="464695"/>
                  </a:cubicBezTo>
                </a:path>
              </a:pathLst>
            </a:cu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21" name="Vrije vorm 23"/>
            <p:cNvSpPr/>
            <p:nvPr/>
          </p:nvSpPr>
          <p:spPr>
            <a:xfrm>
              <a:off x="1165555" y="5018672"/>
              <a:ext cx="974361" cy="407232"/>
            </a:xfrm>
            <a:custGeom>
              <a:avLst/>
              <a:gdLst>
                <a:gd name="connsiteX0" fmla="*/ 974361 w 974361"/>
                <a:gd name="connsiteY0" fmla="*/ 0 h 407232"/>
                <a:gd name="connsiteX1" fmla="*/ 494676 w 974361"/>
                <a:gd name="connsiteY1" fmla="*/ 344773 h 407232"/>
                <a:gd name="connsiteX2" fmla="*/ 0 w 974361"/>
                <a:gd name="connsiteY2" fmla="*/ 374754 h 407232"/>
              </a:gdLst>
              <a:ahLst/>
              <a:cxnLst>
                <a:cxn ang="0">
                  <a:pos x="connsiteX0" y="connsiteY0"/>
                </a:cxn>
                <a:cxn ang="0">
                  <a:pos x="connsiteX1" y="connsiteY1"/>
                </a:cxn>
                <a:cxn ang="0">
                  <a:pos x="connsiteX2" y="connsiteY2"/>
                </a:cxn>
              </a:cxnLst>
              <a:rect l="l" t="t" r="r" b="b"/>
              <a:pathLst>
                <a:path w="974361" h="407232">
                  <a:moveTo>
                    <a:pt x="974361" y="0"/>
                  </a:moveTo>
                  <a:cubicBezTo>
                    <a:pt x="815715" y="141157"/>
                    <a:pt x="657069" y="282314"/>
                    <a:pt x="494676" y="344773"/>
                  </a:cubicBezTo>
                  <a:cubicBezTo>
                    <a:pt x="332283" y="407232"/>
                    <a:pt x="166141" y="390993"/>
                    <a:pt x="0" y="374754"/>
                  </a:cubicBezTo>
                </a:path>
              </a:pathLst>
            </a:custGeom>
            <a:ln w="28575">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22" name="Vrije vorm 24"/>
            <p:cNvSpPr/>
            <p:nvPr/>
          </p:nvSpPr>
          <p:spPr>
            <a:xfrm>
              <a:off x="970683" y="4553977"/>
              <a:ext cx="2053653" cy="1456544"/>
            </a:xfrm>
            <a:custGeom>
              <a:avLst/>
              <a:gdLst>
                <a:gd name="connsiteX0" fmla="*/ 2053653 w 2053653"/>
                <a:gd name="connsiteY0" fmla="*/ 0 h 1456544"/>
                <a:gd name="connsiteX1" fmla="*/ 1843790 w 2053653"/>
                <a:gd name="connsiteY1" fmla="*/ 719527 h 1456544"/>
                <a:gd name="connsiteX2" fmla="*/ 1274164 w 2053653"/>
                <a:gd name="connsiteY2" fmla="*/ 1319134 h 1456544"/>
                <a:gd name="connsiteX3" fmla="*/ 464695 w 2053653"/>
                <a:gd name="connsiteY3" fmla="*/ 1439055 h 1456544"/>
                <a:gd name="connsiteX4" fmla="*/ 0 w 2053653"/>
                <a:gd name="connsiteY4" fmla="*/ 1214203 h 145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653" h="1456544">
                  <a:moveTo>
                    <a:pt x="2053653" y="0"/>
                  </a:moveTo>
                  <a:cubicBezTo>
                    <a:pt x="2013679" y="249835"/>
                    <a:pt x="1973705" y="499671"/>
                    <a:pt x="1843790" y="719527"/>
                  </a:cubicBezTo>
                  <a:cubicBezTo>
                    <a:pt x="1713875" y="939383"/>
                    <a:pt x="1504013" y="1199213"/>
                    <a:pt x="1274164" y="1319134"/>
                  </a:cubicBezTo>
                  <a:cubicBezTo>
                    <a:pt x="1044315" y="1439055"/>
                    <a:pt x="677056" y="1456544"/>
                    <a:pt x="464695" y="1439055"/>
                  </a:cubicBezTo>
                  <a:cubicBezTo>
                    <a:pt x="252334" y="1421567"/>
                    <a:pt x="126167" y="1317885"/>
                    <a:pt x="0" y="1214203"/>
                  </a:cubicBezTo>
                </a:path>
              </a:pathLst>
            </a:custGeom>
            <a:ln w="28575">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23" name="Tekstvak 25"/>
            <p:cNvSpPr txBox="1"/>
            <p:nvPr/>
          </p:nvSpPr>
          <p:spPr>
            <a:xfrm>
              <a:off x="462638" y="4706953"/>
              <a:ext cx="466794" cy="646331"/>
            </a:xfrm>
            <a:prstGeom prst="rect">
              <a:avLst/>
            </a:prstGeom>
            <a:noFill/>
          </p:spPr>
          <p:txBody>
            <a:bodyPr wrap="none" rtlCol="0">
              <a:spAutoFit/>
            </a:bodyPr>
            <a:lstStyle/>
            <a:p>
              <a:r>
                <a:rPr lang="en-US" sz="3600" b="1" dirty="0" smtClean="0">
                  <a:solidFill>
                    <a:srgbClr val="7030A0"/>
                  </a:solidFill>
                </a:rPr>
                <a:t>?</a:t>
              </a:r>
              <a:endParaRPr lang="nl-NL" sz="3600" b="1" dirty="0">
                <a:solidFill>
                  <a:srgbClr val="7030A0"/>
                </a:solidFill>
              </a:endParaRPr>
            </a:p>
          </p:txBody>
        </p:sp>
        <p:pic>
          <p:nvPicPr>
            <p:cNvPr id="24" name="Picture 47" descr="MC900441793[1]"/>
            <p:cNvPicPr>
              <a:picLocks noChangeAspect="1" noChangeArrowheads="1"/>
            </p:cNvPicPr>
            <p:nvPr/>
          </p:nvPicPr>
          <p:blipFill>
            <a:blip r:embed="rId7" cstate="screen"/>
            <a:srcRect/>
            <a:stretch>
              <a:fillRect/>
            </a:stretch>
          </p:blipFill>
          <p:spPr bwMode="auto">
            <a:xfrm>
              <a:off x="2376264" y="3617873"/>
              <a:ext cx="687958" cy="687958"/>
            </a:xfrm>
            <a:prstGeom prst="rect">
              <a:avLst/>
            </a:prstGeom>
            <a:noFill/>
            <a:ln w="9525">
              <a:noFill/>
              <a:miter lim="800000"/>
              <a:headEnd/>
              <a:tailEnd/>
            </a:ln>
          </p:spPr>
        </p:pic>
        <p:pic>
          <p:nvPicPr>
            <p:cNvPr id="25" name="Picture 47" descr="MC900441793[1]"/>
            <p:cNvPicPr>
              <a:picLocks noChangeAspect="1" noChangeArrowheads="1"/>
            </p:cNvPicPr>
            <p:nvPr/>
          </p:nvPicPr>
          <p:blipFill>
            <a:blip r:embed="rId7" cstate="screen"/>
            <a:srcRect/>
            <a:stretch>
              <a:fillRect/>
            </a:stretch>
          </p:blipFill>
          <p:spPr bwMode="auto">
            <a:xfrm>
              <a:off x="1760314" y="4082043"/>
              <a:ext cx="687958" cy="687958"/>
            </a:xfrm>
            <a:prstGeom prst="rect">
              <a:avLst/>
            </a:prstGeom>
            <a:noFill/>
            <a:ln w="9525">
              <a:noFill/>
              <a:miter lim="800000"/>
              <a:headEnd/>
              <a:tailEnd/>
            </a:ln>
          </p:spPr>
        </p:pic>
        <p:pic>
          <p:nvPicPr>
            <p:cNvPr id="26" name="Picture 47" descr="MC900441793[1]"/>
            <p:cNvPicPr>
              <a:picLocks noChangeAspect="1" noChangeArrowheads="1"/>
            </p:cNvPicPr>
            <p:nvPr/>
          </p:nvPicPr>
          <p:blipFill>
            <a:blip r:embed="rId5" cstate="screen"/>
            <a:srcRect/>
            <a:stretch>
              <a:fillRect/>
            </a:stretch>
          </p:blipFill>
          <p:spPr bwMode="auto">
            <a:xfrm>
              <a:off x="901576" y="4409961"/>
              <a:ext cx="615950" cy="615950"/>
            </a:xfrm>
            <a:prstGeom prst="rect">
              <a:avLst/>
            </a:prstGeom>
            <a:noFill/>
            <a:ln w="9525">
              <a:noFill/>
              <a:miter lim="800000"/>
              <a:headEnd/>
              <a:tailEnd/>
            </a:ln>
          </p:spPr>
        </p:pic>
      </p:grpSp>
      <p:sp>
        <p:nvSpPr>
          <p:cNvPr id="27" name="Ovaal 31"/>
          <p:cNvSpPr/>
          <p:nvPr/>
        </p:nvSpPr>
        <p:spPr>
          <a:xfrm>
            <a:off x="2424393" y="4005064"/>
            <a:ext cx="548985" cy="1053607"/>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1" name="Groep 30"/>
          <p:cNvGrpSpPr/>
          <p:nvPr/>
        </p:nvGrpSpPr>
        <p:grpSpPr>
          <a:xfrm>
            <a:off x="0" y="3068960"/>
            <a:ext cx="3454152" cy="2968712"/>
            <a:chOff x="216024" y="3041809"/>
            <a:chExt cx="3454152" cy="2968712"/>
          </a:xfrm>
        </p:grpSpPr>
        <p:pic>
          <p:nvPicPr>
            <p:cNvPr id="12" name="Picture 47" descr="MC900441793[1]"/>
            <p:cNvPicPr>
              <a:picLocks noChangeAspect="1" noChangeArrowheads="1"/>
            </p:cNvPicPr>
            <p:nvPr/>
          </p:nvPicPr>
          <p:blipFill>
            <a:blip r:embed="rId3" cstate="screen"/>
            <a:srcRect/>
            <a:stretch>
              <a:fillRect/>
            </a:stretch>
          </p:blipFill>
          <p:spPr bwMode="auto">
            <a:xfrm>
              <a:off x="1112242" y="4154051"/>
              <a:ext cx="831974" cy="831974"/>
            </a:xfrm>
            <a:prstGeom prst="rect">
              <a:avLst/>
            </a:prstGeom>
            <a:noFill/>
            <a:ln w="9525">
              <a:noFill/>
              <a:miter lim="800000"/>
              <a:headEnd/>
              <a:tailEnd/>
            </a:ln>
          </p:spPr>
        </p:pic>
        <p:sp>
          <p:nvSpPr>
            <p:cNvPr id="13" name="Vrije vorm 12"/>
            <p:cNvSpPr/>
            <p:nvPr/>
          </p:nvSpPr>
          <p:spPr>
            <a:xfrm>
              <a:off x="263401" y="3835335"/>
              <a:ext cx="3406775" cy="1582738"/>
            </a:xfrm>
            <a:custGeom>
              <a:avLst/>
              <a:gdLst>
                <a:gd name="connsiteX0" fmla="*/ 0 w 3406775"/>
                <a:gd name="connsiteY0" fmla="*/ 1159669 h 1582738"/>
                <a:gd name="connsiteX1" fmla="*/ 176212 w 3406775"/>
                <a:gd name="connsiteY1" fmla="*/ 1202531 h 1582738"/>
                <a:gd name="connsiteX2" fmla="*/ 271462 w 3406775"/>
                <a:gd name="connsiteY2" fmla="*/ 1278731 h 1582738"/>
                <a:gd name="connsiteX3" fmla="*/ 280987 w 3406775"/>
                <a:gd name="connsiteY3" fmla="*/ 1493044 h 1582738"/>
                <a:gd name="connsiteX4" fmla="*/ 366712 w 3406775"/>
                <a:gd name="connsiteY4" fmla="*/ 1569244 h 1582738"/>
                <a:gd name="connsiteX5" fmla="*/ 533400 w 3406775"/>
                <a:gd name="connsiteY5" fmla="*/ 1574006 h 1582738"/>
                <a:gd name="connsiteX6" fmla="*/ 595312 w 3406775"/>
                <a:gd name="connsiteY6" fmla="*/ 1569244 h 1582738"/>
                <a:gd name="connsiteX7" fmla="*/ 633412 w 3406775"/>
                <a:gd name="connsiteY7" fmla="*/ 1507331 h 1582738"/>
                <a:gd name="connsiteX8" fmla="*/ 666750 w 3406775"/>
                <a:gd name="connsiteY8" fmla="*/ 1340644 h 1582738"/>
                <a:gd name="connsiteX9" fmla="*/ 757237 w 3406775"/>
                <a:gd name="connsiteY9" fmla="*/ 1207294 h 1582738"/>
                <a:gd name="connsiteX10" fmla="*/ 1143000 w 3406775"/>
                <a:gd name="connsiteY10" fmla="*/ 1150144 h 1582738"/>
                <a:gd name="connsiteX11" fmla="*/ 1643062 w 3406775"/>
                <a:gd name="connsiteY11" fmla="*/ 1050131 h 1582738"/>
                <a:gd name="connsiteX12" fmla="*/ 2133600 w 3406775"/>
                <a:gd name="connsiteY12" fmla="*/ 816769 h 1582738"/>
                <a:gd name="connsiteX13" fmla="*/ 2705100 w 3406775"/>
                <a:gd name="connsiteY13" fmla="*/ 359569 h 1582738"/>
                <a:gd name="connsiteX14" fmla="*/ 3295650 w 3406775"/>
                <a:gd name="connsiteY14" fmla="*/ 54769 h 1582738"/>
                <a:gd name="connsiteX15" fmla="*/ 3371850 w 3406775"/>
                <a:gd name="connsiteY15" fmla="*/ 30956 h 1582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06775" h="1582738">
                  <a:moveTo>
                    <a:pt x="0" y="1159669"/>
                  </a:moveTo>
                  <a:cubicBezTo>
                    <a:pt x="65484" y="1171178"/>
                    <a:pt x="130968" y="1182687"/>
                    <a:pt x="176212" y="1202531"/>
                  </a:cubicBezTo>
                  <a:cubicBezTo>
                    <a:pt x="221456" y="1222375"/>
                    <a:pt x="253999" y="1230312"/>
                    <a:pt x="271462" y="1278731"/>
                  </a:cubicBezTo>
                  <a:cubicBezTo>
                    <a:pt x="288925" y="1327150"/>
                    <a:pt x="265112" y="1444625"/>
                    <a:pt x="280987" y="1493044"/>
                  </a:cubicBezTo>
                  <a:cubicBezTo>
                    <a:pt x="296862" y="1541463"/>
                    <a:pt x="324643" y="1555750"/>
                    <a:pt x="366712" y="1569244"/>
                  </a:cubicBezTo>
                  <a:cubicBezTo>
                    <a:pt x="408781" y="1582738"/>
                    <a:pt x="495300" y="1574006"/>
                    <a:pt x="533400" y="1574006"/>
                  </a:cubicBezTo>
                  <a:cubicBezTo>
                    <a:pt x="571500" y="1574006"/>
                    <a:pt x="578643" y="1580356"/>
                    <a:pt x="595312" y="1569244"/>
                  </a:cubicBezTo>
                  <a:cubicBezTo>
                    <a:pt x="611981" y="1558132"/>
                    <a:pt x="621506" y="1545431"/>
                    <a:pt x="633412" y="1507331"/>
                  </a:cubicBezTo>
                  <a:cubicBezTo>
                    <a:pt x="645318" y="1469231"/>
                    <a:pt x="646113" y="1390650"/>
                    <a:pt x="666750" y="1340644"/>
                  </a:cubicBezTo>
                  <a:cubicBezTo>
                    <a:pt x="687387" y="1290638"/>
                    <a:pt x="677862" y="1239044"/>
                    <a:pt x="757237" y="1207294"/>
                  </a:cubicBezTo>
                  <a:cubicBezTo>
                    <a:pt x="836612" y="1175544"/>
                    <a:pt x="995363" y="1176338"/>
                    <a:pt x="1143000" y="1150144"/>
                  </a:cubicBezTo>
                  <a:cubicBezTo>
                    <a:pt x="1290638" y="1123950"/>
                    <a:pt x="1477962" y="1105693"/>
                    <a:pt x="1643062" y="1050131"/>
                  </a:cubicBezTo>
                  <a:cubicBezTo>
                    <a:pt x="1808162" y="994569"/>
                    <a:pt x="1956594" y="931863"/>
                    <a:pt x="2133600" y="816769"/>
                  </a:cubicBezTo>
                  <a:cubicBezTo>
                    <a:pt x="2310606" y="701675"/>
                    <a:pt x="2511425" y="486569"/>
                    <a:pt x="2705100" y="359569"/>
                  </a:cubicBezTo>
                  <a:cubicBezTo>
                    <a:pt x="2898775" y="232569"/>
                    <a:pt x="3184525" y="109538"/>
                    <a:pt x="3295650" y="54769"/>
                  </a:cubicBezTo>
                  <a:cubicBezTo>
                    <a:pt x="3406775" y="0"/>
                    <a:pt x="3389312" y="15478"/>
                    <a:pt x="3371850" y="30956"/>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pic>
          <p:nvPicPr>
            <p:cNvPr id="15" name="Picture 47" descr="MC900441793[1]"/>
            <p:cNvPicPr>
              <a:picLocks noChangeAspect="1" noChangeArrowheads="1"/>
            </p:cNvPicPr>
            <p:nvPr/>
          </p:nvPicPr>
          <p:blipFill>
            <a:blip r:embed="rId4" cstate="screen"/>
            <a:srcRect/>
            <a:stretch>
              <a:fillRect/>
            </a:stretch>
          </p:blipFill>
          <p:spPr bwMode="auto">
            <a:xfrm>
              <a:off x="1544290" y="4193937"/>
              <a:ext cx="615950" cy="615950"/>
            </a:xfrm>
            <a:prstGeom prst="rect">
              <a:avLst/>
            </a:prstGeom>
            <a:noFill/>
            <a:ln w="9525">
              <a:noFill/>
              <a:miter lim="800000"/>
              <a:headEnd/>
              <a:tailEnd/>
            </a:ln>
          </p:spPr>
        </p:pic>
        <p:pic>
          <p:nvPicPr>
            <p:cNvPr id="16" name="Picture 47" descr="MC900441793[1]"/>
            <p:cNvPicPr>
              <a:picLocks noChangeAspect="1" noChangeArrowheads="1"/>
            </p:cNvPicPr>
            <p:nvPr/>
          </p:nvPicPr>
          <p:blipFill>
            <a:blip r:embed="rId4" cstate="screen"/>
            <a:srcRect/>
            <a:stretch>
              <a:fillRect/>
            </a:stretch>
          </p:blipFill>
          <p:spPr bwMode="auto">
            <a:xfrm>
              <a:off x="1544290" y="4325905"/>
              <a:ext cx="615950" cy="615950"/>
            </a:xfrm>
            <a:prstGeom prst="rect">
              <a:avLst/>
            </a:prstGeom>
            <a:noFill/>
            <a:ln w="9525">
              <a:noFill/>
              <a:miter lim="800000"/>
              <a:headEnd/>
              <a:tailEnd/>
            </a:ln>
          </p:spPr>
        </p:pic>
        <p:pic>
          <p:nvPicPr>
            <p:cNvPr id="17" name="Picture 47" descr="MC900441793[1]"/>
            <p:cNvPicPr>
              <a:picLocks noChangeAspect="1" noChangeArrowheads="1"/>
            </p:cNvPicPr>
            <p:nvPr/>
          </p:nvPicPr>
          <p:blipFill>
            <a:blip r:embed="rId4" cstate="screen"/>
            <a:srcRect/>
            <a:stretch>
              <a:fillRect/>
            </a:stretch>
          </p:blipFill>
          <p:spPr bwMode="auto">
            <a:xfrm>
              <a:off x="2264370" y="3905905"/>
              <a:ext cx="615950" cy="615950"/>
            </a:xfrm>
            <a:prstGeom prst="rect">
              <a:avLst/>
            </a:prstGeom>
            <a:noFill/>
            <a:ln w="9525">
              <a:noFill/>
              <a:miter lim="800000"/>
              <a:headEnd/>
              <a:tailEnd/>
            </a:ln>
          </p:spPr>
        </p:pic>
        <p:pic>
          <p:nvPicPr>
            <p:cNvPr id="18" name="Picture 47" descr="MC900441793[1]"/>
            <p:cNvPicPr>
              <a:picLocks noChangeAspect="1" noChangeArrowheads="1"/>
            </p:cNvPicPr>
            <p:nvPr/>
          </p:nvPicPr>
          <p:blipFill>
            <a:blip r:embed="rId4" cstate="screen"/>
            <a:srcRect/>
            <a:stretch>
              <a:fillRect/>
            </a:stretch>
          </p:blipFill>
          <p:spPr bwMode="auto">
            <a:xfrm>
              <a:off x="2952328" y="3433971"/>
              <a:ext cx="615950" cy="615950"/>
            </a:xfrm>
            <a:prstGeom prst="rect">
              <a:avLst/>
            </a:prstGeom>
            <a:noFill/>
            <a:ln w="9525">
              <a:noFill/>
              <a:miter lim="800000"/>
              <a:headEnd/>
              <a:tailEnd/>
            </a:ln>
          </p:spPr>
        </p:pic>
        <p:pic>
          <p:nvPicPr>
            <p:cNvPr id="19" name="Picture 47" descr="MC900441793[1]"/>
            <p:cNvPicPr>
              <a:picLocks noChangeAspect="1" noChangeArrowheads="1"/>
            </p:cNvPicPr>
            <p:nvPr/>
          </p:nvPicPr>
          <p:blipFill>
            <a:blip r:embed="rId3" cstate="screen"/>
            <a:srcRect/>
            <a:stretch>
              <a:fillRect/>
            </a:stretch>
          </p:blipFill>
          <p:spPr bwMode="auto">
            <a:xfrm>
              <a:off x="2478252" y="3433971"/>
              <a:ext cx="831974" cy="831974"/>
            </a:xfrm>
            <a:prstGeom prst="rect">
              <a:avLst/>
            </a:prstGeom>
            <a:noFill/>
            <a:ln w="9525">
              <a:noFill/>
              <a:miter lim="800000"/>
              <a:headEnd/>
              <a:tailEnd/>
            </a:ln>
          </p:spPr>
        </p:pic>
        <p:pic>
          <p:nvPicPr>
            <p:cNvPr id="20" name="Picture 47" descr="MC900441793[1]"/>
            <p:cNvPicPr>
              <a:picLocks noChangeAspect="1" noChangeArrowheads="1"/>
            </p:cNvPicPr>
            <p:nvPr/>
          </p:nvPicPr>
          <p:blipFill>
            <a:blip r:embed="rId3" cstate="screen"/>
            <a:srcRect/>
            <a:stretch>
              <a:fillRect/>
            </a:stretch>
          </p:blipFill>
          <p:spPr bwMode="auto">
            <a:xfrm>
              <a:off x="1800200" y="3938027"/>
              <a:ext cx="831974" cy="831974"/>
            </a:xfrm>
            <a:prstGeom prst="rect">
              <a:avLst/>
            </a:prstGeom>
            <a:noFill/>
            <a:ln w="9525">
              <a:noFill/>
              <a:miter lim="800000"/>
              <a:headEnd/>
              <a:tailEnd/>
            </a:ln>
          </p:spPr>
        </p:pic>
        <p:pic>
          <p:nvPicPr>
            <p:cNvPr id="21" name="Picture 47" descr="MC900441793[1]"/>
            <p:cNvPicPr>
              <a:picLocks noChangeAspect="1" noChangeArrowheads="1"/>
            </p:cNvPicPr>
            <p:nvPr/>
          </p:nvPicPr>
          <p:blipFill>
            <a:blip r:embed="rId5" cstate="screen"/>
            <a:srcRect/>
            <a:stretch>
              <a:fillRect/>
            </a:stretch>
          </p:blipFill>
          <p:spPr bwMode="auto">
            <a:xfrm>
              <a:off x="216024" y="4553977"/>
              <a:ext cx="582306" cy="582306"/>
            </a:xfrm>
            <a:prstGeom prst="rect">
              <a:avLst/>
            </a:prstGeom>
            <a:noFill/>
            <a:ln w="9525">
              <a:noFill/>
              <a:miter lim="800000"/>
              <a:headEnd/>
              <a:tailEnd/>
            </a:ln>
          </p:spPr>
        </p:pic>
        <p:sp>
          <p:nvSpPr>
            <p:cNvPr id="22" name="PIJL-OMLAAG 21"/>
            <p:cNvSpPr/>
            <p:nvPr/>
          </p:nvSpPr>
          <p:spPr>
            <a:xfrm rot="10800000">
              <a:off x="1080120" y="3041809"/>
              <a:ext cx="540000" cy="10800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Vrije vorm 22"/>
            <p:cNvSpPr/>
            <p:nvPr/>
          </p:nvSpPr>
          <p:spPr>
            <a:xfrm>
              <a:off x="1008112" y="4625985"/>
              <a:ext cx="1152128" cy="320679"/>
            </a:xfrm>
            <a:custGeom>
              <a:avLst/>
              <a:gdLst>
                <a:gd name="connsiteX0" fmla="*/ 1439056 w 1439056"/>
                <a:gd name="connsiteY0" fmla="*/ 0 h 464695"/>
                <a:gd name="connsiteX1" fmla="*/ 1019331 w 1439056"/>
                <a:gd name="connsiteY1" fmla="*/ 284813 h 464695"/>
                <a:gd name="connsiteX2" fmla="*/ 1019331 w 1439056"/>
                <a:gd name="connsiteY2" fmla="*/ 284813 h 464695"/>
                <a:gd name="connsiteX3" fmla="*/ 539646 w 1439056"/>
                <a:gd name="connsiteY3" fmla="*/ 389744 h 464695"/>
                <a:gd name="connsiteX4" fmla="*/ 0 w 1439056"/>
                <a:gd name="connsiteY4" fmla="*/ 464695 h 46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9056" h="464695">
                  <a:moveTo>
                    <a:pt x="1439056" y="0"/>
                  </a:moveTo>
                  <a:lnTo>
                    <a:pt x="1019331" y="284813"/>
                  </a:lnTo>
                  <a:lnTo>
                    <a:pt x="1019331" y="284813"/>
                  </a:lnTo>
                  <a:cubicBezTo>
                    <a:pt x="939384" y="302301"/>
                    <a:pt x="709534" y="359764"/>
                    <a:pt x="539646" y="389744"/>
                  </a:cubicBezTo>
                  <a:cubicBezTo>
                    <a:pt x="369758" y="419724"/>
                    <a:pt x="184879" y="442209"/>
                    <a:pt x="0" y="464695"/>
                  </a:cubicBezTo>
                </a:path>
              </a:pathLst>
            </a:custGeom>
            <a:ln w="571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24" name="Vrije vorm 23"/>
            <p:cNvSpPr/>
            <p:nvPr/>
          </p:nvSpPr>
          <p:spPr>
            <a:xfrm>
              <a:off x="1165555" y="5018672"/>
              <a:ext cx="974361" cy="407232"/>
            </a:xfrm>
            <a:custGeom>
              <a:avLst/>
              <a:gdLst>
                <a:gd name="connsiteX0" fmla="*/ 974361 w 974361"/>
                <a:gd name="connsiteY0" fmla="*/ 0 h 407232"/>
                <a:gd name="connsiteX1" fmla="*/ 494676 w 974361"/>
                <a:gd name="connsiteY1" fmla="*/ 344773 h 407232"/>
                <a:gd name="connsiteX2" fmla="*/ 0 w 974361"/>
                <a:gd name="connsiteY2" fmla="*/ 374754 h 407232"/>
              </a:gdLst>
              <a:ahLst/>
              <a:cxnLst>
                <a:cxn ang="0">
                  <a:pos x="connsiteX0" y="connsiteY0"/>
                </a:cxn>
                <a:cxn ang="0">
                  <a:pos x="connsiteX1" y="connsiteY1"/>
                </a:cxn>
                <a:cxn ang="0">
                  <a:pos x="connsiteX2" y="connsiteY2"/>
                </a:cxn>
              </a:cxnLst>
              <a:rect l="l" t="t" r="r" b="b"/>
              <a:pathLst>
                <a:path w="974361" h="407232">
                  <a:moveTo>
                    <a:pt x="974361" y="0"/>
                  </a:moveTo>
                  <a:cubicBezTo>
                    <a:pt x="815715" y="141157"/>
                    <a:pt x="657069" y="282314"/>
                    <a:pt x="494676" y="344773"/>
                  </a:cubicBezTo>
                  <a:cubicBezTo>
                    <a:pt x="332283" y="407232"/>
                    <a:pt x="166141" y="390993"/>
                    <a:pt x="0" y="374754"/>
                  </a:cubicBezTo>
                </a:path>
              </a:pathLst>
            </a:custGeom>
            <a:ln w="28575">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25" name="Vrije vorm 24"/>
            <p:cNvSpPr/>
            <p:nvPr/>
          </p:nvSpPr>
          <p:spPr>
            <a:xfrm>
              <a:off x="970683" y="4553977"/>
              <a:ext cx="2053653" cy="1456544"/>
            </a:xfrm>
            <a:custGeom>
              <a:avLst/>
              <a:gdLst>
                <a:gd name="connsiteX0" fmla="*/ 2053653 w 2053653"/>
                <a:gd name="connsiteY0" fmla="*/ 0 h 1456544"/>
                <a:gd name="connsiteX1" fmla="*/ 1843790 w 2053653"/>
                <a:gd name="connsiteY1" fmla="*/ 719527 h 1456544"/>
                <a:gd name="connsiteX2" fmla="*/ 1274164 w 2053653"/>
                <a:gd name="connsiteY2" fmla="*/ 1319134 h 1456544"/>
                <a:gd name="connsiteX3" fmla="*/ 464695 w 2053653"/>
                <a:gd name="connsiteY3" fmla="*/ 1439055 h 1456544"/>
                <a:gd name="connsiteX4" fmla="*/ 0 w 2053653"/>
                <a:gd name="connsiteY4" fmla="*/ 1214203 h 145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653" h="1456544">
                  <a:moveTo>
                    <a:pt x="2053653" y="0"/>
                  </a:moveTo>
                  <a:cubicBezTo>
                    <a:pt x="2013679" y="249835"/>
                    <a:pt x="1973705" y="499671"/>
                    <a:pt x="1843790" y="719527"/>
                  </a:cubicBezTo>
                  <a:cubicBezTo>
                    <a:pt x="1713875" y="939383"/>
                    <a:pt x="1504013" y="1199213"/>
                    <a:pt x="1274164" y="1319134"/>
                  </a:cubicBezTo>
                  <a:cubicBezTo>
                    <a:pt x="1044315" y="1439055"/>
                    <a:pt x="677056" y="1456544"/>
                    <a:pt x="464695" y="1439055"/>
                  </a:cubicBezTo>
                  <a:cubicBezTo>
                    <a:pt x="252334" y="1421567"/>
                    <a:pt x="126167" y="1317885"/>
                    <a:pt x="0" y="1214203"/>
                  </a:cubicBezTo>
                </a:path>
              </a:pathLst>
            </a:custGeom>
            <a:ln w="28575">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26" name="Tekstvak 25"/>
            <p:cNvSpPr txBox="1"/>
            <p:nvPr/>
          </p:nvSpPr>
          <p:spPr>
            <a:xfrm>
              <a:off x="496670" y="4842009"/>
              <a:ext cx="466794" cy="646331"/>
            </a:xfrm>
            <a:prstGeom prst="rect">
              <a:avLst/>
            </a:prstGeom>
            <a:noFill/>
          </p:spPr>
          <p:txBody>
            <a:bodyPr wrap="none" rtlCol="0">
              <a:spAutoFit/>
            </a:bodyPr>
            <a:lstStyle/>
            <a:p>
              <a:r>
                <a:rPr lang="en-US" sz="3600" b="1" dirty="0" smtClean="0">
                  <a:solidFill>
                    <a:srgbClr val="7030A0"/>
                  </a:solidFill>
                </a:rPr>
                <a:t>?</a:t>
              </a:r>
              <a:endParaRPr lang="nl-NL" sz="3600" b="1" dirty="0">
                <a:solidFill>
                  <a:srgbClr val="7030A0"/>
                </a:solidFill>
              </a:endParaRPr>
            </a:p>
          </p:txBody>
        </p:sp>
        <p:pic>
          <p:nvPicPr>
            <p:cNvPr id="27" name="Picture 47" descr="MC900441793[1]"/>
            <p:cNvPicPr>
              <a:picLocks noChangeAspect="1" noChangeArrowheads="1"/>
            </p:cNvPicPr>
            <p:nvPr/>
          </p:nvPicPr>
          <p:blipFill>
            <a:blip r:embed="rId6" cstate="screen"/>
            <a:srcRect/>
            <a:stretch>
              <a:fillRect/>
            </a:stretch>
          </p:blipFill>
          <p:spPr bwMode="auto">
            <a:xfrm>
              <a:off x="2376264" y="3617873"/>
              <a:ext cx="687958" cy="687958"/>
            </a:xfrm>
            <a:prstGeom prst="rect">
              <a:avLst/>
            </a:prstGeom>
            <a:noFill/>
            <a:ln w="9525">
              <a:noFill/>
              <a:miter lim="800000"/>
              <a:headEnd/>
              <a:tailEnd/>
            </a:ln>
          </p:spPr>
        </p:pic>
        <p:pic>
          <p:nvPicPr>
            <p:cNvPr id="28" name="Picture 47" descr="MC900441793[1]"/>
            <p:cNvPicPr>
              <a:picLocks noChangeAspect="1" noChangeArrowheads="1"/>
            </p:cNvPicPr>
            <p:nvPr/>
          </p:nvPicPr>
          <p:blipFill>
            <a:blip r:embed="rId6" cstate="screen"/>
            <a:srcRect/>
            <a:stretch>
              <a:fillRect/>
            </a:stretch>
          </p:blipFill>
          <p:spPr bwMode="auto">
            <a:xfrm>
              <a:off x="1760314" y="4082043"/>
              <a:ext cx="687958" cy="687958"/>
            </a:xfrm>
            <a:prstGeom prst="rect">
              <a:avLst/>
            </a:prstGeom>
            <a:noFill/>
            <a:ln w="9525">
              <a:noFill/>
              <a:miter lim="800000"/>
              <a:headEnd/>
              <a:tailEnd/>
            </a:ln>
          </p:spPr>
        </p:pic>
        <p:pic>
          <p:nvPicPr>
            <p:cNvPr id="30" name="Picture 47" descr="MC900441793[1]"/>
            <p:cNvPicPr>
              <a:picLocks noChangeAspect="1" noChangeArrowheads="1"/>
            </p:cNvPicPr>
            <p:nvPr/>
          </p:nvPicPr>
          <p:blipFill>
            <a:blip r:embed="rId4" cstate="screen"/>
            <a:srcRect/>
            <a:stretch>
              <a:fillRect/>
            </a:stretch>
          </p:blipFill>
          <p:spPr bwMode="auto">
            <a:xfrm>
              <a:off x="901576" y="4409961"/>
              <a:ext cx="615950" cy="615950"/>
            </a:xfrm>
            <a:prstGeom prst="rect">
              <a:avLst/>
            </a:prstGeom>
            <a:noFill/>
            <a:ln w="9525">
              <a:noFill/>
              <a:miter lim="800000"/>
              <a:headEnd/>
              <a:tailEnd/>
            </a:ln>
          </p:spPr>
        </p:pic>
      </p:grpSp>
      <p:pic>
        <p:nvPicPr>
          <p:cNvPr id="5" name="Picture 4" descr="Zhang curves 2"/>
          <p:cNvPicPr>
            <a:picLocks noChangeAspect="1" noChangeArrowheads="1"/>
          </p:cNvPicPr>
          <p:nvPr/>
        </p:nvPicPr>
        <p:blipFill>
          <a:blip r:embed="rId7" cstate="screen"/>
          <a:srcRect/>
          <a:stretch>
            <a:fillRect/>
          </a:stretch>
        </p:blipFill>
        <p:spPr bwMode="auto">
          <a:xfrm>
            <a:off x="2131733" y="2348880"/>
            <a:ext cx="6768739" cy="3888432"/>
          </a:xfrm>
          <a:prstGeom prst="rect">
            <a:avLst/>
          </a:prstGeom>
          <a:noFill/>
          <a:ln w="9525">
            <a:noFill/>
            <a:miter lim="800000"/>
            <a:headEnd/>
            <a:tailEnd/>
          </a:ln>
        </p:spPr>
      </p:pic>
      <p:sp>
        <p:nvSpPr>
          <p:cNvPr id="2" name="Titel 1"/>
          <p:cNvSpPr>
            <a:spLocks noGrp="1"/>
          </p:cNvSpPr>
          <p:nvPr>
            <p:ph type="title"/>
          </p:nvPr>
        </p:nvSpPr>
        <p:spPr/>
        <p:txBody>
          <a:bodyPr>
            <a:normAutofit fontScale="90000"/>
          </a:bodyPr>
          <a:lstStyle/>
          <a:p>
            <a:r>
              <a:rPr lang="en-US" dirty="0" smtClean="0"/>
              <a:t>La </a:t>
            </a:r>
            <a:r>
              <a:rPr lang="en-US" dirty="0" err="1" smtClean="0"/>
              <a:t>quantité</a:t>
            </a:r>
            <a:r>
              <a:rPr lang="en-US" dirty="0" smtClean="0"/>
              <a:t> </a:t>
            </a:r>
            <a:r>
              <a:rPr lang="en-US" dirty="0" err="1" smtClean="0"/>
              <a:t>d’eau</a:t>
            </a:r>
            <a:r>
              <a:rPr lang="en-US" dirty="0" smtClean="0"/>
              <a:t> </a:t>
            </a:r>
            <a:r>
              <a:rPr lang="en-US" dirty="0" err="1" smtClean="0"/>
              <a:t>utilisée</a:t>
            </a:r>
            <a:r>
              <a:rPr lang="en-US" dirty="0" smtClean="0"/>
              <a:t> par les </a:t>
            </a:r>
            <a:r>
              <a:rPr lang="en-US" dirty="0" err="1" smtClean="0"/>
              <a:t>arbres</a:t>
            </a:r>
            <a:r>
              <a:rPr lang="en-US" dirty="0" smtClean="0"/>
              <a:t> est </a:t>
            </a:r>
            <a:r>
              <a:rPr lang="en-US" dirty="0" err="1" smtClean="0"/>
              <a:t>supérieure</a:t>
            </a:r>
            <a:r>
              <a:rPr lang="en-US" dirty="0" smtClean="0"/>
              <a:t> à </a:t>
            </a:r>
            <a:r>
              <a:rPr lang="en-US" dirty="0" err="1" smtClean="0"/>
              <a:t>celle</a:t>
            </a:r>
            <a:r>
              <a:rPr lang="en-US" dirty="0" smtClean="0"/>
              <a:t> du </a:t>
            </a:r>
            <a:r>
              <a:rPr lang="en-US" dirty="0" smtClean="0"/>
              <a:t>terrain </a:t>
            </a:r>
            <a:r>
              <a:rPr lang="en-US" dirty="0" smtClean="0"/>
              <a:t>de cultures </a:t>
            </a:r>
            <a:r>
              <a:rPr lang="en-US" dirty="0" err="1" smtClean="0"/>
              <a:t>ou</a:t>
            </a:r>
            <a:r>
              <a:rPr lang="en-US" dirty="0" smtClean="0"/>
              <a:t> en </a:t>
            </a:r>
            <a:r>
              <a:rPr lang="en-US" dirty="0" err="1" smtClean="0"/>
              <a:t>friche</a:t>
            </a:r>
            <a:endParaRPr lang="nl-NL" dirty="0"/>
          </a:p>
        </p:txBody>
      </p:sp>
      <p:sp>
        <p:nvSpPr>
          <p:cNvPr id="3" name="Tijdelijke aanduiding voor inhoud 2"/>
          <p:cNvSpPr>
            <a:spLocks noGrp="1"/>
          </p:cNvSpPr>
          <p:nvPr>
            <p:ph idx="1"/>
          </p:nvPr>
        </p:nvSpPr>
        <p:spPr>
          <a:xfrm>
            <a:off x="533400" y="1484784"/>
            <a:ext cx="8287072" cy="4677891"/>
          </a:xfrm>
        </p:spPr>
        <p:txBody>
          <a:bodyPr/>
          <a:lstStyle/>
          <a:p>
            <a:pPr lvl="1"/>
            <a:r>
              <a:rPr lang="en-US" sz="2200" dirty="0" smtClean="0"/>
              <a:t>Trees / forests have greater leaf area, deeper roots, lower </a:t>
            </a:r>
            <a:r>
              <a:rPr lang="en-US" sz="2200" dirty="0" err="1" smtClean="0"/>
              <a:t>albedo</a:t>
            </a:r>
            <a:r>
              <a:rPr lang="en-US" sz="2200" dirty="0" smtClean="0"/>
              <a:t>, and higher aerodynamic roughness than crops or grasses</a:t>
            </a:r>
          </a:p>
          <a:p>
            <a:endParaRPr lang="nl-NL" dirty="0"/>
          </a:p>
        </p:txBody>
      </p:sp>
      <p:sp>
        <p:nvSpPr>
          <p:cNvPr id="4" name="Tijdelijke aanduiding voor dianummer 3"/>
          <p:cNvSpPr>
            <a:spLocks noGrp="1"/>
          </p:cNvSpPr>
          <p:nvPr>
            <p:ph type="sldNum" sz="quarter" idx="11"/>
          </p:nvPr>
        </p:nvSpPr>
        <p:spPr/>
        <p:txBody>
          <a:bodyPr/>
          <a:lstStyle/>
          <a:p>
            <a:pPr>
              <a:defRPr/>
            </a:pPr>
            <a:fld id="{2A41D37E-E261-4BF0-87FB-1224025E1A9B}" type="slidenum">
              <a:rPr lang="en-US" altLang="en-US" smtClean="0"/>
              <a:pPr>
                <a:defRPr/>
              </a:pPr>
              <a:t>16</a:t>
            </a:fld>
            <a:endParaRPr lang="en-US" altLang="en-US"/>
          </a:p>
        </p:txBody>
      </p:sp>
      <p:cxnSp>
        <p:nvCxnSpPr>
          <p:cNvPr id="7" name="Rechte verbindingslijn met pijl 6"/>
          <p:cNvCxnSpPr/>
          <p:nvPr/>
        </p:nvCxnSpPr>
        <p:spPr>
          <a:xfrm>
            <a:off x="6084168" y="2420888"/>
            <a:ext cx="72008" cy="3168352"/>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 name="Tekstvak 7"/>
          <p:cNvSpPr txBox="1"/>
          <p:nvPr/>
        </p:nvSpPr>
        <p:spPr>
          <a:xfrm>
            <a:off x="6161963" y="5229200"/>
            <a:ext cx="1074333" cy="369332"/>
          </a:xfrm>
          <a:prstGeom prst="rect">
            <a:avLst/>
          </a:prstGeom>
          <a:noFill/>
        </p:spPr>
        <p:txBody>
          <a:bodyPr wrap="none" rtlCol="0">
            <a:spAutoFit/>
          </a:bodyPr>
          <a:lstStyle/>
          <a:p>
            <a:r>
              <a:rPr lang="en-US" dirty="0" err="1" smtClean="0"/>
              <a:t>Andasibe</a:t>
            </a:r>
            <a:endParaRPr lang="nl-NL" dirty="0"/>
          </a:p>
        </p:txBody>
      </p:sp>
      <p:sp>
        <p:nvSpPr>
          <p:cNvPr id="32" name="Ovaal 31"/>
          <p:cNvSpPr/>
          <p:nvPr/>
        </p:nvSpPr>
        <p:spPr>
          <a:xfrm>
            <a:off x="683568" y="2780928"/>
            <a:ext cx="864096" cy="1656184"/>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50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 presetClass="entr" presetSubtype="0" fill="hold" grpId="0" nodeType="withEffect">
                                  <p:stCondLst>
                                    <p:cond delay="150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wrap="none"/>
          <a:lstStyle/>
          <a:p>
            <a:r>
              <a:rPr lang="en-US" dirty="0" smtClean="0"/>
              <a:t>L’US </a:t>
            </a:r>
            <a:r>
              <a:rPr lang="en-US" dirty="0" err="1" smtClean="0"/>
              <a:t>affecte</a:t>
            </a:r>
            <a:r>
              <a:rPr lang="en-US" dirty="0" smtClean="0"/>
              <a:t> la </a:t>
            </a:r>
            <a:r>
              <a:rPr lang="en-US" dirty="0" err="1" smtClean="0"/>
              <a:t>quantité</a:t>
            </a:r>
            <a:r>
              <a:rPr lang="en-US" dirty="0" smtClean="0"/>
              <a:t> du </a:t>
            </a:r>
            <a:r>
              <a:rPr lang="en-US" dirty="0" err="1" smtClean="0"/>
              <a:t>cours</a:t>
            </a:r>
            <a:r>
              <a:rPr lang="en-US" dirty="0" smtClean="0"/>
              <a:t> </a:t>
            </a:r>
            <a:r>
              <a:rPr lang="en-US" dirty="0" err="1" smtClean="0"/>
              <a:t>d’eau</a:t>
            </a:r>
            <a:r>
              <a:rPr lang="en-US" dirty="0" smtClean="0"/>
              <a:t> et </a:t>
            </a:r>
            <a:br>
              <a:rPr lang="en-US" dirty="0" smtClean="0"/>
            </a:br>
            <a:r>
              <a:rPr lang="en-US" dirty="0" smtClean="0"/>
              <a:t>le temps </a:t>
            </a:r>
            <a:r>
              <a:rPr lang="en-US" dirty="0" err="1" smtClean="0"/>
              <a:t>d’écoulement</a:t>
            </a:r>
            <a:endParaRPr lang="nl-NL" dirty="0"/>
          </a:p>
        </p:txBody>
      </p:sp>
      <p:sp>
        <p:nvSpPr>
          <p:cNvPr id="7" name="Tijdelijke aanduiding voor inhoud 6"/>
          <p:cNvSpPr>
            <a:spLocks noGrp="1"/>
          </p:cNvSpPr>
          <p:nvPr>
            <p:ph idx="1"/>
          </p:nvPr>
        </p:nvSpPr>
        <p:spPr>
          <a:xfrm>
            <a:off x="533400" y="1628800"/>
            <a:ext cx="8071048" cy="4255368"/>
          </a:xfrm>
        </p:spPr>
        <p:txBody>
          <a:bodyPr>
            <a:normAutofit/>
          </a:bodyPr>
          <a:lstStyle/>
          <a:p>
            <a:r>
              <a:rPr lang="en-US" sz="2200" dirty="0" smtClean="0"/>
              <a:t>Les  </a:t>
            </a:r>
            <a:r>
              <a:rPr lang="en-US" sz="2200" dirty="0" err="1" smtClean="0"/>
              <a:t>effets</a:t>
            </a:r>
            <a:r>
              <a:rPr lang="en-US" sz="2200" dirty="0" smtClean="0"/>
              <a:t> nets de </a:t>
            </a:r>
            <a:r>
              <a:rPr lang="en-US" sz="2200" dirty="0" err="1" smtClean="0"/>
              <a:t>l’US</a:t>
            </a:r>
            <a:r>
              <a:rPr lang="en-US" sz="2200" dirty="0" smtClean="0"/>
              <a:t> </a:t>
            </a:r>
            <a:r>
              <a:rPr lang="en-US" sz="2200" dirty="0" err="1" smtClean="0"/>
              <a:t>sur</a:t>
            </a:r>
            <a:r>
              <a:rPr lang="en-US" sz="2200" dirty="0" smtClean="0"/>
              <a:t> le </a:t>
            </a:r>
            <a:r>
              <a:rPr lang="en-US" sz="2200" dirty="0" err="1" smtClean="0"/>
              <a:t>débit</a:t>
            </a:r>
            <a:r>
              <a:rPr lang="en-US" sz="2200" dirty="0" smtClean="0"/>
              <a:t> de </a:t>
            </a:r>
            <a:r>
              <a:rPr lang="en-US" sz="2200" dirty="0" err="1" smtClean="0"/>
              <a:t>cours</a:t>
            </a:r>
            <a:r>
              <a:rPr lang="en-US" sz="2200" dirty="0" smtClean="0"/>
              <a:t> </a:t>
            </a:r>
            <a:r>
              <a:rPr lang="en-US" sz="2200" dirty="0" err="1" smtClean="0"/>
              <a:t>d’eau</a:t>
            </a:r>
            <a:r>
              <a:rPr lang="en-US" sz="2200" dirty="0" smtClean="0"/>
              <a:t> </a:t>
            </a:r>
            <a:r>
              <a:rPr lang="en-US" sz="2200" dirty="0" err="1" smtClean="0"/>
              <a:t>restent</a:t>
            </a:r>
            <a:r>
              <a:rPr lang="en-US" sz="2200" dirty="0" smtClean="0"/>
              <a:t> encore </a:t>
            </a:r>
            <a:r>
              <a:rPr lang="en-US" sz="2200" dirty="0" err="1" smtClean="0"/>
              <a:t>obscurs</a:t>
            </a:r>
            <a:r>
              <a:rPr lang="en-US" sz="2200" dirty="0" smtClean="0"/>
              <a:t>, </a:t>
            </a:r>
            <a:r>
              <a:rPr lang="en-US" sz="2200" dirty="0" err="1" smtClean="0"/>
              <a:t>ce</a:t>
            </a:r>
            <a:r>
              <a:rPr lang="en-US" sz="2200" dirty="0" smtClean="0"/>
              <a:t> qui est </a:t>
            </a:r>
            <a:r>
              <a:rPr lang="en-US" sz="2200" dirty="0" err="1" smtClean="0"/>
              <a:t>l’objet</a:t>
            </a:r>
            <a:r>
              <a:rPr lang="en-US" sz="2200" dirty="0" smtClean="0"/>
              <a:t> </a:t>
            </a:r>
            <a:r>
              <a:rPr lang="en-US" sz="2200" dirty="0" err="1" smtClean="0"/>
              <a:t>même</a:t>
            </a:r>
            <a:r>
              <a:rPr lang="en-US" sz="2200" dirty="0" smtClean="0"/>
              <a:t> de la </a:t>
            </a:r>
            <a:r>
              <a:rPr lang="en-US" sz="2200" dirty="0" err="1" smtClean="0"/>
              <a:t>recherche</a:t>
            </a:r>
            <a:r>
              <a:rPr lang="en-US" sz="2200" dirty="0" smtClean="0"/>
              <a:t>.</a:t>
            </a:r>
            <a:endParaRPr lang="nl-NL" sz="2200" dirty="0"/>
          </a:p>
        </p:txBody>
      </p:sp>
      <p:sp>
        <p:nvSpPr>
          <p:cNvPr id="5" name="Tijdelijke aanduiding voor dianummer 4"/>
          <p:cNvSpPr>
            <a:spLocks noGrp="1"/>
          </p:cNvSpPr>
          <p:nvPr>
            <p:ph type="sldNum" sz="quarter" idx="11"/>
          </p:nvPr>
        </p:nvSpPr>
        <p:spPr/>
        <p:txBody>
          <a:bodyPr/>
          <a:lstStyle/>
          <a:p>
            <a:pPr>
              <a:defRPr/>
            </a:pPr>
            <a:fld id="{4CE65F23-3150-4C15-A44D-EFB5C5D999DC}" type="slidenum">
              <a:rPr lang="en-US" altLang="en-US" smtClean="0"/>
              <a:pPr>
                <a:defRPr/>
              </a:pPr>
              <a:t>17</a:t>
            </a:fld>
            <a:endParaRPr lang="en-US" altLang="en-US"/>
          </a:p>
        </p:txBody>
      </p:sp>
      <p:pic>
        <p:nvPicPr>
          <p:cNvPr id="137218" name="Picture 2" descr="C:\Users\Ilja\Pictures\2014\Madagascar May 2014\244.JPG"/>
          <p:cNvPicPr>
            <a:picLocks noChangeAspect="1" noChangeArrowheads="1"/>
          </p:cNvPicPr>
          <p:nvPr/>
        </p:nvPicPr>
        <p:blipFill>
          <a:blip r:embed="rId3" cstate="screen"/>
          <a:srcRect/>
          <a:stretch>
            <a:fillRect/>
          </a:stretch>
        </p:blipFill>
        <p:spPr bwMode="auto">
          <a:xfrm>
            <a:off x="1043608" y="2420888"/>
            <a:ext cx="6779249" cy="3816104"/>
          </a:xfrm>
          <a:prstGeom prst="rect">
            <a:avLst/>
          </a:prstGeom>
          <a:noFill/>
          <a:ln>
            <a:solidFill>
              <a:schemeClr val="bg2"/>
            </a:solidFill>
          </a:ln>
        </p:spPr>
      </p:pic>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457200" y="115888"/>
            <a:ext cx="8229600" cy="1081087"/>
          </a:xfrm>
        </p:spPr>
        <p:txBody>
          <a:bodyPr/>
          <a:lstStyle/>
          <a:p>
            <a:r>
              <a:rPr lang="en-GB" sz="3600" dirty="0" err="1" smtClean="0"/>
              <a:t>Recherche</a:t>
            </a:r>
            <a:r>
              <a:rPr lang="en-GB" sz="3600" dirty="0" smtClean="0"/>
              <a:t> </a:t>
            </a:r>
            <a:r>
              <a:rPr lang="en-GB" sz="3600" dirty="0" err="1" smtClean="0"/>
              <a:t>hydrologique</a:t>
            </a:r>
            <a:r>
              <a:rPr lang="en-GB" sz="3600" dirty="0" smtClean="0"/>
              <a:t>: </a:t>
            </a:r>
            <a:r>
              <a:rPr lang="en-GB" sz="3600" dirty="0" err="1" smtClean="0"/>
              <a:t>Objectif</a:t>
            </a:r>
            <a:endParaRPr lang="en-GB" sz="3600" dirty="0" smtClean="0"/>
          </a:p>
        </p:txBody>
      </p:sp>
      <p:sp>
        <p:nvSpPr>
          <p:cNvPr id="49155" name="Content Placeholder 2"/>
          <p:cNvSpPr>
            <a:spLocks noGrp="1"/>
          </p:cNvSpPr>
          <p:nvPr>
            <p:ph idx="1"/>
          </p:nvPr>
        </p:nvSpPr>
        <p:spPr>
          <a:xfrm>
            <a:off x="250825" y="1268413"/>
            <a:ext cx="8229600" cy="4238625"/>
          </a:xfrm>
        </p:spPr>
        <p:txBody>
          <a:bodyPr/>
          <a:lstStyle/>
          <a:p>
            <a:r>
              <a:rPr lang="en-US" dirty="0" err="1" smtClean="0"/>
              <a:t>Déterminer</a:t>
            </a:r>
            <a:r>
              <a:rPr lang="en-US" dirty="0" smtClean="0"/>
              <a:t> les impacts </a:t>
            </a:r>
            <a:r>
              <a:rPr lang="en-US" dirty="0" err="1" smtClean="0"/>
              <a:t>hydrologiques</a:t>
            </a:r>
            <a:r>
              <a:rPr lang="en-US" dirty="0" smtClean="0"/>
              <a:t> du </a:t>
            </a:r>
            <a:r>
              <a:rPr lang="en-US" dirty="0" err="1" smtClean="0"/>
              <a:t>changement</a:t>
            </a:r>
            <a:r>
              <a:rPr lang="en-US" dirty="0" smtClean="0"/>
              <a:t> de  </a:t>
            </a:r>
            <a:r>
              <a:rPr lang="en-US" dirty="0" err="1" smtClean="0"/>
              <a:t>l’utilisation</a:t>
            </a:r>
            <a:r>
              <a:rPr lang="en-US" dirty="0" smtClean="0"/>
              <a:t> du sol</a:t>
            </a:r>
            <a:r>
              <a:rPr lang="de-CH" dirty="0" smtClean="0"/>
              <a:t> au </a:t>
            </a:r>
            <a:r>
              <a:rPr lang="de-CH" dirty="0" err="1" smtClean="0"/>
              <a:t>bénéfice</a:t>
            </a:r>
            <a:r>
              <a:rPr lang="de-CH" dirty="0" smtClean="0"/>
              <a:t> de </a:t>
            </a:r>
            <a:r>
              <a:rPr lang="de-CH" dirty="0" err="1" smtClean="0"/>
              <a:t>l‘application</a:t>
            </a:r>
            <a:r>
              <a:rPr lang="de-CH" dirty="0" smtClean="0"/>
              <a:t> de </a:t>
            </a:r>
            <a:r>
              <a:rPr lang="de-CH" dirty="0" err="1" smtClean="0"/>
              <a:t>l‘outil</a:t>
            </a:r>
            <a:r>
              <a:rPr lang="de-CH" dirty="0" smtClean="0"/>
              <a:t> PSE </a:t>
            </a:r>
          </a:p>
        </p:txBody>
      </p:sp>
      <p:pic>
        <p:nvPicPr>
          <p:cNvPr id="49156" name="Picture 4" descr="DSCF0078"/>
          <p:cNvPicPr>
            <a:picLocks noChangeAspect="1" noChangeArrowheads="1"/>
          </p:cNvPicPr>
          <p:nvPr/>
        </p:nvPicPr>
        <p:blipFill>
          <a:blip r:embed="rId3" cstate="screen"/>
          <a:srcRect/>
          <a:stretch>
            <a:fillRect/>
          </a:stretch>
        </p:blipFill>
        <p:spPr bwMode="auto">
          <a:xfrm>
            <a:off x="611188" y="2420888"/>
            <a:ext cx="2262187" cy="3816400"/>
          </a:xfrm>
          <a:prstGeom prst="rect">
            <a:avLst/>
          </a:prstGeom>
          <a:noFill/>
          <a:ln w="9525">
            <a:solidFill>
              <a:schemeClr val="bg2"/>
            </a:solidFill>
            <a:miter lim="800000"/>
            <a:headEnd/>
            <a:tailEnd/>
          </a:ln>
        </p:spPr>
      </p:pic>
      <p:pic>
        <p:nvPicPr>
          <p:cNvPr id="49157" name="Picture 2"/>
          <p:cNvPicPr>
            <a:picLocks noChangeAspect="1" noChangeArrowheads="1"/>
          </p:cNvPicPr>
          <p:nvPr/>
        </p:nvPicPr>
        <p:blipFill>
          <a:blip r:embed="rId4" cstate="screen"/>
          <a:srcRect/>
          <a:stretch>
            <a:fillRect/>
          </a:stretch>
        </p:blipFill>
        <p:spPr bwMode="auto">
          <a:xfrm>
            <a:off x="2987675" y="2908300"/>
            <a:ext cx="5921375" cy="3336925"/>
          </a:xfrm>
          <a:prstGeom prst="rect">
            <a:avLst/>
          </a:prstGeom>
          <a:noFill/>
          <a:ln w="9525">
            <a:solidFill>
              <a:schemeClr val="bg2"/>
            </a:solidFill>
            <a:miter lim="800000"/>
            <a:headEnd/>
            <a:tailEnd/>
          </a:ln>
        </p:spPr>
      </p:pic>
      <p:sp>
        <p:nvSpPr>
          <p:cNvPr id="49158" name="TextBox 6"/>
          <p:cNvSpPr txBox="1">
            <a:spLocks noChangeArrowheads="1"/>
          </p:cNvSpPr>
          <p:nvPr/>
        </p:nvSpPr>
        <p:spPr bwMode="auto">
          <a:xfrm>
            <a:off x="6156325" y="2492375"/>
            <a:ext cx="2727325" cy="369888"/>
          </a:xfrm>
          <a:prstGeom prst="rect">
            <a:avLst/>
          </a:prstGeom>
          <a:noFill/>
          <a:ln w="9525">
            <a:noFill/>
            <a:miter lim="800000"/>
            <a:headEnd/>
            <a:tailEnd/>
          </a:ln>
        </p:spPr>
        <p:txBody>
          <a:bodyPr wrap="none">
            <a:spAutoFit/>
          </a:bodyPr>
          <a:lstStyle/>
          <a:p>
            <a:r>
              <a:rPr lang="de-CH">
                <a:solidFill>
                  <a:schemeClr val="bg1"/>
                </a:solidFill>
              </a:rPr>
              <a:t>Local and regional impacts</a:t>
            </a:r>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457200" y="115888"/>
            <a:ext cx="8229600" cy="865187"/>
          </a:xfrm>
        </p:spPr>
        <p:txBody>
          <a:bodyPr/>
          <a:lstStyle/>
          <a:p>
            <a:r>
              <a:rPr lang="en-GB" sz="3600" dirty="0" err="1" smtClean="0"/>
              <a:t>Recherche</a:t>
            </a:r>
            <a:r>
              <a:rPr lang="en-GB" sz="3600" dirty="0" smtClean="0"/>
              <a:t> </a:t>
            </a:r>
            <a:r>
              <a:rPr lang="en-GB" sz="3600" dirty="0" err="1" smtClean="0"/>
              <a:t>hydrologique</a:t>
            </a:r>
            <a:r>
              <a:rPr lang="en-GB" sz="3600" dirty="0" smtClean="0"/>
              <a:t>: </a:t>
            </a:r>
            <a:r>
              <a:rPr lang="en-GB" sz="3600" dirty="0" err="1" smtClean="0"/>
              <a:t>Hypothèses</a:t>
            </a:r>
            <a:endParaRPr lang="en-GB" sz="3600" dirty="0" smtClean="0"/>
          </a:p>
        </p:txBody>
      </p:sp>
      <p:sp>
        <p:nvSpPr>
          <p:cNvPr id="50179" name="Content Placeholder 2"/>
          <p:cNvSpPr>
            <a:spLocks noGrp="1"/>
          </p:cNvSpPr>
          <p:nvPr>
            <p:ph idx="1"/>
          </p:nvPr>
        </p:nvSpPr>
        <p:spPr>
          <a:xfrm>
            <a:off x="250825" y="980728"/>
            <a:ext cx="8229600" cy="4525962"/>
          </a:xfrm>
        </p:spPr>
        <p:txBody>
          <a:bodyPr/>
          <a:lstStyle/>
          <a:p>
            <a:pPr marL="457200" indent="-457200">
              <a:lnSpc>
                <a:spcPct val="100000"/>
              </a:lnSpc>
              <a:spcBef>
                <a:spcPts val="0"/>
              </a:spcBef>
              <a:buFont typeface="+mj-lt"/>
              <a:buAutoNum type="arabicPeriod"/>
            </a:pPr>
            <a:r>
              <a:rPr lang="en-US" dirty="0" smtClean="0"/>
              <a:t>Sol </a:t>
            </a:r>
            <a:r>
              <a:rPr lang="en-US" dirty="0" err="1" smtClean="0"/>
              <a:t>degradé</a:t>
            </a:r>
            <a:r>
              <a:rPr lang="en-US" dirty="0" smtClean="0"/>
              <a:t> </a:t>
            </a:r>
            <a:r>
              <a:rPr lang="en-US" dirty="0" err="1" smtClean="0"/>
              <a:t>entraîne</a:t>
            </a:r>
            <a:r>
              <a:rPr lang="en-US" dirty="0" smtClean="0"/>
              <a:t> plus </a:t>
            </a:r>
            <a:r>
              <a:rPr lang="en-US" dirty="0" err="1" smtClean="0"/>
              <a:t>d’écoulement</a:t>
            </a:r>
            <a:r>
              <a:rPr lang="en-US" dirty="0" smtClean="0"/>
              <a:t> en surface, un </a:t>
            </a:r>
            <a:r>
              <a:rPr lang="en-US" dirty="0" err="1" smtClean="0"/>
              <a:t>pic</a:t>
            </a:r>
            <a:r>
              <a:rPr lang="en-US" dirty="0" smtClean="0"/>
              <a:t> de </a:t>
            </a:r>
            <a:r>
              <a:rPr lang="en-US" dirty="0" err="1" smtClean="0"/>
              <a:t>débit</a:t>
            </a:r>
            <a:r>
              <a:rPr lang="en-US" dirty="0" smtClean="0"/>
              <a:t> </a:t>
            </a:r>
            <a:r>
              <a:rPr lang="en-US" dirty="0" err="1" smtClean="0"/>
              <a:t>lors</a:t>
            </a:r>
            <a:r>
              <a:rPr lang="en-US" dirty="0" smtClean="0"/>
              <a:t> </a:t>
            </a:r>
            <a:r>
              <a:rPr lang="en-US" dirty="0" err="1" smtClean="0"/>
              <a:t>d’une</a:t>
            </a:r>
            <a:r>
              <a:rPr lang="en-US" dirty="0" smtClean="0"/>
              <a:t> intense </a:t>
            </a:r>
            <a:r>
              <a:rPr lang="en-US" dirty="0" err="1" smtClean="0"/>
              <a:t>précipitation</a:t>
            </a:r>
            <a:r>
              <a:rPr lang="en-US" dirty="0" smtClean="0"/>
              <a:t> et un </a:t>
            </a:r>
            <a:r>
              <a:rPr lang="en-US" dirty="0" err="1" smtClean="0"/>
              <a:t>faible</a:t>
            </a:r>
            <a:r>
              <a:rPr lang="en-US" dirty="0" smtClean="0"/>
              <a:t> </a:t>
            </a:r>
            <a:r>
              <a:rPr lang="en-US" dirty="0" err="1" smtClean="0"/>
              <a:t>débit</a:t>
            </a:r>
            <a:r>
              <a:rPr lang="en-US" dirty="0" smtClean="0"/>
              <a:t> pendant la </a:t>
            </a:r>
            <a:r>
              <a:rPr lang="en-US" dirty="0" err="1" smtClean="0"/>
              <a:t>saison</a:t>
            </a:r>
            <a:r>
              <a:rPr lang="en-US" dirty="0" smtClean="0"/>
              <a:t> </a:t>
            </a:r>
            <a:r>
              <a:rPr lang="en-US" dirty="0" err="1" smtClean="0"/>
              <a:t>sèche</a:t>
            </a:r>
            <a:endParaRPr lang="en-US" dirty="0" smtClean="0"/>
          </a:p>
          <a:p>
            <a:pPr marL="457200" indent="-457200">
              <a:lnSpc>
                <a:spcPct val="100000"/>
              </a:lnSpc>
              <a:spcBef>
                <a:spcPts val="0"/>
              </a:spcBef>
              <a:buFont typeface="+mj-lt"/>
              <a:buAutoNum type="arabicPeriod"/>
            </a:pPr>
            <a:r>
              <a:rPr lang="en-US" dirty="0" smtClean="0"/>
              <a:t>La </a:t>
            </a:r>
            <a:r>
              <a:rPr lang="en-US" dirty="0" err="1" smtClean="0"/>
              <a:t>tendance</a:t>
            </a:r>
            <a:r>
              <a:rPr lang="en-US" dirty="0" smtClean="0"/>
              <a:t> </a:t>
            </a:r>
            <a:r>
              <a:rPr lang="en-US" dirty="0" err="1" smtClean="0"/>
              <a:t>peut</a:t>
            </a:r>
            <a:r>
              <a:rPr lang="en-US" dirty="0" smtClean="0"/>
              <a:t> </a:t>
            </a:r>
            <a:r>
              <a:rPr lang="en-US" dirty="0" err="1" smtClean="0"/>
              <a:t>être</a:t>
            </a:r>
            <a:r>
              <a:rPr lang="en-US" dirty="0" smtClean="0"/>
              <a:t> inverse </a:t>
            </a:r>
            <a:r>
              <a:rPr lang="en-US" dirty="0" err="1" smtClean="0"/>
              <a:t>dans</a:t>
            </a:r>
            <a:r>
              <a:rPr lang="en-US" dirty="0" smtClean="0"/>
              <a:t> la </a:t>
            </a:r>
            <a:r>
              <a:rPr lang="en-US" dirty="0" err="1" smtClean="0"/>
              <a:t>réforestation</a:t>
            </a:r>
            <a:r>
              <a:rPr lang="en-US" dirty="0" smtClean="0"/>
              <a:t> </a:t>
            </a:r>
            <a:r>
              <a:rPr lang="en-US" dirty="0" smtClean="0"/>
              <a:t>et/</a:t>
            </a:r>
            <a:r>
              <a:rPr lang="en-US" dirty="0" err="1" smtClean="0"/>
              <a:t>ou</a:t>
            </a:r>
            <a:r>
              <a:rPr lang="en-US" dirty="0" smtClean="0"/>
              <a:t> </a:t>
            </a:r>
            <a:r>
              <a:rPr lang="en-US" dirty="0" err="1" smtClean="0"/>
              <a:t>savomody</a:t>
            </a:r>
            <a:endParaRPr lang="en-US" dirty="0" smtClean="0"/>
          </a:p>
        </p:txBody>
      </p:sp>
      <p:pic>
        <p:nvPicPr>
          <p:cNvPr id="50180" name="Picture 3"/>
          <p:cNvPicPr>
            <a:picLocks noChangeAspect="1"/>
          </p:cNvPicPr>
          <p:nvPr/>
        </p:nvPicPr>
        <p:blipFill>
          <a:blip r:embed="rId3" cstate="screen"/>
          <a:srcRect/>
          <a:stretch>
            <a:fillRect/>
          </a:stretch>
        </p:blipFill>
        <p:spPr bwMode="auto">
          <a:xfrm>
            <a:off x="3131840" y="2780928"/>
            <a:ext cx="4896544" cy="3277065"/>
          </a:xfrm>
          <a:prstGeom prst="rect">
            <a:avLst/>
          </a:prstGeom>
          <a:noFill/>
          <a:ln w="9525">
            <a:solidFill>
              <a:schemeClr val="bg2"/>
            </a:solidFill>
            <a:miter lim="800000"/>
            <a:headEnd/>
            <a:tailEnd/>
          </a:ln>
        </p:spPr>
      </p:pic>
      <p:pic>
        <p:nvPicPr>
          <p:cNvPr id="50181" name="Picture 4" descr="DSCF0078"/>
          <p:cNvPicPr>
            <a:picLocks noChangeAspect="1" noChangeArrowheads="1"/>
          </p:cNvPicPr>
          <p:nvPr/>
        </p:nvPicPr>
        <p:blipFill>
          <a:blip r:embed="rId4" cstate="screen"/>
          <a:srcRect/>
          <a:stretch>
            <a:fillRect/>
          </a:stretch>
        </p:blipFill>
        <p:spPr bwMode="auto">
          <a:xfrm>
            <a:off x="812854" y="2852936"/>
            <a:ext cx="1861894" cy="3378026"/>
          </a:xfrm>
          <a:prstGeom prst="rect">
            <a:avLst/>
          </a:prstGeom>
          <a:noFill/>
          <a:ln w="9525">
            <a:solidFill>
              <a:schemeClr val="bg2"/>
            </a:solidFill>
            <a:miter lim="800000"/>
            <a:headEnd/>
            <a:tailEnd/>
          </a:ln>
        </p:spPr>
      </p:pic>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dirty="0" smtClean="0"/>
              <a:t>L’importance de l’eau dans la vie humaine</a:t>
            </a:r>
            <a:endParaRPr lang="fr-FR" sz="2400" dirty="0"/>
          </a:p>
        </p:txBody>
      </p:sp>
      <p:sp>
        <p:nvSpPr>
          <p:cNvPr id="3" name="Content Placeholder 2"/>
          <p:cNvSpPr>
            <a:spLocks noGrp="1"/>
          </p:cNvSpPr>
          <p:nvPr>
            <p:ph idx="1"/>
          </p:nvPr>
        </p:nvSpPr>
        <p:spPr/>
        <p:txBody>
          <a:bodyPr/>
          <a:lstStyle/>
          <a:p>
            <a:endParaRPr lang="de-CH"/>
          </a:p>
        </p:txBody>
      </p:sp>
      <p:sp>
        <p:nvSpPr>
          <p:cNvPr id="4" name="Slide Number Placeholder 3"/>
          <p:cNvSpPr>
            <a:spLocks noGrp="1"/>
          </p:cNvSpPr>
          <p:nvPr>
            <p:ph type="sldNum" sz="quarter" idx="11"/>
          </p:nvPr>
        </p:nvSpPr>
        <p:spPr/>
        <p:txBody>
          <a:bodyPr/>
          <a:lstStyle/>
          <a:p>
            <a:pPr>
              <a:defRPr/>
            </a:pPr>
            <a:fld id="{2A41D37E-E261-4BF0-87FB-1224025E1A9B}" type="slidenum">
              <a:rPr lang="en-US" altLang="en-US" smtClean="0"/>
              <a:pPr>
                <a:defRPr/>
              </a:pPr>
              <a:t>2</a:t>
            </a:fld>
            <a:endParaRPr lang="en-US" altLang="en-US"/>
          </a:p>
        </p:txBody>
      </p:sp>
      <p:pic>
        <p:nvPicPr>
          <p:cNvPr id="1026" name="Picture 2" descr="http://d2ouvy59p0dg6k.cloudfront.net/img/int_036830_458486.jpg"/>
          <p:cNvPicPr>
            <a:picLocks noChangeAspect="1" noChangeArrowheads="1"/>
          </p:cNvPicPr>
          <p:nvPr/>
        </p:nvPicPr>
        <p:blipFill>
          <a:blip r:embed="rId3" cstate="screen"/>
          <a:srcRect/>
          <a:stretch>
            <a:fillRect/>
          </a:stretch>
        </p:blipFill>
        <p:spPr bwMode="auto">
          <a:xfrm>
            <a:off x="3131840" y="3933296"/>
            <a:ext cx="2946646" cy="2160000"/>
          </a:xfrm>
          <a:prstGeom prst="rect">
            <a:avLst/>
          </a:prstGeom>
          <a:noFill/>
          <a:ln>
            <a:solidFill>
              <a:schemeClr val="bg2"/>
            </a:solidFill>
          </a:ln>
        </p:spPr>
      </p:pic>
      <p:pic>
        <p:nvPicPr>
          <p:cNvPr id="1028" name="Picture 4" descr="Hydropower"/>
          <p:cNvPicPr>
            <a:picLocks noChangeAspect="1" noChangeArrowheads="1"/>
          </p:cNvPicPr>
          <p:nvPr/>
        </p:nvPicPr>
        <p:blipFill>
          <a:blip r:embed="rId4" cstate="screen"/>
          <a:srcRect/>
          <a:stretch>
            <a:fillRect/>
          </a:stretch>
        </p:blipFill>
        <p:spPr bwMode="auto">
          <a:xfrm>
            <a:off x="6156176" y="3933296"/>
            <a:ext cx="2736304" cy="2160000"/>
          </a:xfrm>
          <a:prstGeom prst="rect">
            <a:avLst/>
          </a:prstGeom>
          <a:noFill/>
          <a:ln>
            <a:solidFill>
              <a:schemeClr val="bg2"/>
            </a:solidFill>
          </a:ln>
        </p:spPr>
      </p:pic>
      <p:pic>
        <p:nvPicPr>
          <p:cNvPr id="1030" name="Picture 6" descr="http://4.bp.blogspot.com/-TxTSOhy2yQg/UxJZHgDaZkI/AAAAAAAADhE/r-pC3Plsmm0/s1600/South+Madagascar+-+Laundry+Day.JPG"/>
          <p:cNvPicPr>
            <a:picLocks noChangeAspect="1" noChangeArrowheads="1"/>
          </p:cNvPicPr>
          <p:nvPr/>
        </p:nvPicPr>
        <p:blipFill>
          <a:blip r:embed="rId5" cstate="screen"/>
          <a:srcRect/>
          <a:stretch>
            <a:fillRect/>
          </a:stretch>
        </p:blipFill>
        <p:spPr bwMode="auto">
          <a:xfrm>
            <a:off x="2891702" y="1629040"/>
            <a:ext cx="2976442" cy="2160000"/>
          </a:xfrm>
          <a:prstGeom prst="rect">
            <a:avLst/>
          </a:prstGeom>
          <a:noFill/>
          <a:ln>
            <a:solidFill>
              <a:schemeClr val="bg2"/>
            </a:solidFill>
          </a:ln>
        </p:spPr>
      </p:pic>
      <p:pic>
        <p:nvPicPr>
          <p:cNvPr id="1031" name="Picture 7"/>
          <p:cNvPicPr>
            <a:picLocks noChangeAspect="1" noChangeArrowheads="1"/>
          </p:cNvPicPr>
          <p:nvPr/>
        </p:nvPicPr>
        <p:blipFill>
          <a:blip r:embed="rId6" cstate="screen"/>
          <a:srcRect/>
          <a:stretch>
            <a:fillRect/>
          </a:stretch>
        </p:blipFill>
        <p:spPr bwMode="auto">
          <a:xfrm>
            <a:off x="179512" y="1629040"/>
            <a:ext cx="2627481" cy="2160000"/>
          </a:xfrm>
          <a:prstGeom prst="rect">
            <a:avLst/>
          </a:prstGeom>
          <a:noFill/>
          <a:ln w="9525">
            <a:solidFill>
              <a:schemeClr val="bg2"/>
            </a:solidFill>
            <a:miter lim="800000"/>
            <a:headEnd/>
            <a:tailEnd/>
          </a:ln>
        </p:spPr>
      </p:pic>
      <p:pic>
        <p:nvPicPr>
          <p:cNvPr id="1033" name="Picture 9" descr="http://a57.foxnews.com/global.fncstatic.com/static/managed/img/fn2/feeds/Associated%20Press/2013/10/25/876/493/cf3bf07adc461f23410f6a706700286f.jpg?ve=1&amp;tl=1"/>
          <p:cNvPicPr>
            <a:picLocks noChangeAspect="1" noChangeArrowheads="1"/>
          </p:cNvPicPr>
          <p:nvPr/>
        </p:nvPicPr>
        <p:blipFill>
          <a:blip r:embed="rId7" cstate="screen"/>
          <a:srcRect/>
          <a:stretch>
            <a:fillRect/>
          </a:stretch>
        </p:blipFill>
        <p:spPr bwMode="auto">
          <a:xfrm>
            <a:off x="5971270" y="1629040"/>
            <a:ext cx="2938462" cy="2160000"/>
          </a:xfrm>
          <a:prstGeom prst="rect">
            <a:avLst/>
          </a:prstGeom>
          <a:noFill/>
          <a:ln>
            <a:solidFill>
              <a:schemeClr val="bg2"/>
            </a:solidFill>
          </a:ln>
        </p:spPr>
      </p:pic>
      <p:pic>
        <p:nvPicPr>
          <p:cNvPr id="1035" name="Picture 11"/>
          <p:cNvPicPr>
            <a:picLocks noChangeAspect="1" noChangeArrowheads="1"/>
          </p:cNvPicPr>
          <p:nvPr/>
        </p:nvPicPr>
        <p:blipFill>
          <a:blip r:embed="rId8" cstate="screen"/>
          <a:srcRect/>
          <a:stretch>
            <a:fillRect/>
          </a:stretch>
        </p:blipFill>
        <p:spPr bwMode="auto">
          <a:xfrm>
            <a:off x="179512" y="3933296"/>
            <a:ext cx="2879768" cy="2160000"/>
          </a:xfrm>
          <a:prstGeom prst="rect">
            <a:avLst/>
          </a:prstGeom>
          <a:noFill/>
          <a:ln w="9525">
            <a:solidFill>
              <a:schemeClr val="bg2"/>
            </a:solidFill>
            <a:miter lim="800000"/>
            <a:headEnd/>
            <a:tailEnd/>
          </a:ln>
          <a:effectLst/>
        </p:spPr>
      </p:pic>
      <p:sp>
        <p:nvSpPr>
          <p:cNvPr id="12" name="TextBox 11"/>
          <p:cNvSpPr txBox="1"/>
          <p:nvPr/>
        </p:nvSpPr>
        <p:spPr>
          <a:xfrm>
            <a:off x="179512" y="5733256"/>
            <a:ext cx="1107996" cy="369332"/>
          </a:xfrm>
          <a:prstGeom prst="rect">
            <a:avLst/>
          </a:prstGeom>
          <a:noFill/>
        </p:spPr>
        <p:txBody>
          <a:bodyPr wrap="none" rtlCol="0">
            <a:spAutoFit/>
          </a:bodyPr>
          <a:lstStyle/>
          <a:p>
            <a:r>
              <a:rPr lang="de-CH" b="1" dirty="0" err="1" smtClean="0">
                <a:solidFill>
                  <a:schemeClr val="bg1"/>
                </a:solidFill>
              </a:rPr>
              <a:t>irrigation</a:t>
            </a:r>
            <a:endParaRPr lang="de-CH" b="1" dirty="0">
              <a:solidFill>
                <a:schemeClr val="bg1"/>
              </a:solidFill>
            </a:endParaRPr>
          </a:p>
        </p:txBody>
      </p:sp>
      <p:sp>
        <p:nvSpPr>
          <p:cNvPr id="13" name="TextBox 12"/>
          <p:cNvSpPr txBox="1"/>
          <p:nvPr/>
        </p:nvSpPr>
        <p:spPr>
          <a:xfrm>
            <a:off x="7236296" y="3933056"/>
            <a:ext cx="1757212" cy="369332"/>
          </a:xfrm>
          <a:prstGeom prst="rect">
            <a:avLst/>
          </a:prstGeom>
          <a:noFill/>
        </p:spPr>
        <p:txBody>
          <a:bodyPr wrap="none" rtlCol="0">
            <a:spAutoFit/>
          </a:bodyPr>
          <a:lstStyle/>
          <a:p>
            <a:r>
              <a:rPr lang="fr-FR" b="1" dirty="0" smtClean="0">
                <a:solidFill>
                  <a:schemeClr val="bg1"/>
                </a:solidFill>
              </a:rPr>
              <a:t>hydroélectricité</a:t>
            </a:r>
            <a:endParaRPr lang="de-CH" b="1" dirty="0">
              <a:solidFill>
                <a:schemeClr val="bg1"/>
              </a:solidFill>
            </a:endParaRPr>
          </a:p>
        </p:txBody>
      </p:sp>
      <p:sp>
        <p:nvSpPr>
          <p:cNvPr id="14" name="TextBox 13"/>
          <p:cNvSpPr txBox="1"/>
          <p:nvPr/>
        </p:nvSpPr>
        <p:spPr>
          <a:xfrm>
            <a:off x="7884368" y="1628800"/>
            <a:ext cx="1003801" cy="369332"/>
          </a:xfrm>
          <a:prstGeom prst="rect">
            <a:avLst/>
          </a:prstGeom>
          <a:noFill/>
        </p:spPr>
        <p:txBody>
          <a:bodyPr wrap="none" rtlCol="0">
            <a:spAutoFit/>
          </a:bodyPr>
          <a:lstStyle/>
          <a:p>
            <a:r>
              <a:rPr lang="fr-FR" b="1" dirty="0" smtClean="0">
                <a:solidFill>
                  <a:schemeClr val="bg1"/>
                </a:solidFill>
              </a:rPr>
              <a:t>la pêche</a:t>
            </a:r>
            <a:endParaRPr lang="de-CH" b="1" dirty="0">
              <a:solidFill>
                <a:schemeClr val="bg1"/>
              </a:solidFill>
            </a:endParaRPr>
          </a:p>
        </p:txBody>
      </p:sp>
      <p:sp>
        <p:nvSpPr>
          <p:cNvPr id="15" name="TextBox 14"/>
          <p:cNvSpPr txBox="1"/>
          <p:nvPr/>
        </p:nvSpPr>
        <p:spPr>
          <a:xfrm>
            <a:off x="2843808" y="1628800"/>
            <a:ext cx="3096344" cy="646331"/>
          </a:xfrm>
          <a:prstGeom prst="rect">
            <a:avLst/>
          </a:prstGeom>
          <a:noFill/>
        </p:spPr>
        <p:txBody>
          <a:bodyPr wrap="square" rtlCol="0">
            <a:spAutoFit/>
          </a:bodyPr>
          <a:lstStyle/>
          <a:p>
            <a:r>
              <a:rPr lang="fr-FR" b="1" dirty="0" smtClean="0">
                <a:solidFill>
                  <a:schemeClr val="bg1"/>
                </a:solidFill>
              </a:rPr>
              <a:t>Utilisation de l'eau des ménages et de la santé</a:t>
            </a:r>
            <a:endParaRPr lang="de-CH" b="1" dirty="0">
              <a:solidFill>
                <a:schemeClr val="bg1"/>
              </a:solidFill>
            </a:endParaRPr>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Content Placeholder 2"/>
          <p:cNvSpPr>
            <a:spLocks noGrp="1"/>
          </p:cNvSpPr>
          <p:nvPr>
            <p:ph idx="1"/>
          </p:nvPr>
        </p:nvSpPr>
        <p:spPr>
          <a:xfrm>
            <a:off x="533400" y="1773238"/>
            <a:ext cx="8070850" cy="4389437"/>
          </a:xfrm>
        </p:spPr>
        <p:txBody>
          <a:bodyPr/>
          <a:lstStyle/>
          <a:p>
            <a:r>
              <a:rPr lang="en-US" dirty="0" smtClean="0"/>
              <a:t>Les </a:t>
            </a:r>
            <a:r>
              <a:rPr lang="en-US" dirty="0" err="1" smtClean="0"/>
              <a:t>effets</a:t>
            </a:r>
            <a:r>
              <a:rPr lang="en-US" dirty="0" smtClean="0"/>
              <a:t> de </a:t>
            </a:r>
            <a:r>
              <a:rPr lang="en-US" dirty="0" err="1" smtClean="0"/>
              <a:t>l’utilisation</a:t>
            </a:r>
            <a:r>
              <a:rPr lang="en-US" dirty="0" smtClean="0"/>
              <a:t> du sol </a:t>
            </a:r>
            <a:r>
              <a:rPr lang="en-US" dirty="0" err="1" smtClean="0"/>
              <a:t>sur</a:t>
            </a:r>
            <a:r>
              <a:rPr lang="en-US" dirty="0" smtClean="0"/>
              <a:t> le </a:t>
            </a:r>
            <a:r>
              <a:rPr lang="en-US" dirty="0" err="1" smtClean="0"/>
              <a:t>processus</a:t>
            </a:r>
            <a:r>
              <a:rPr lang="en-US" dirty="0" smtClean="0"/>
              <a:t> </a:t>
            </a:r>
            <a:r>
              <a:rPr lang="en-US" dirty="0" err="1" smtClean="0"/>
              <a:t>hydrologique</a:t>
            </a:r>
            <a:r>
              <a:rPr lang="en-US" dirty="0" smtClean="0"/>
              <a:t>:</a:t>
            </a:r>
          </a:p>
          <a:p>
            <a:pPr marL="857250" lvl="1" indent="-457200">
              <a:buFont typeface="Corbel" pitchFamily="34" charset="0"/>
              <a:buAutoNum type="arabicPeriod"/>
            </a:pPr>
            <a:r>
              <a:rPr lang="nl-NL" sz="2400" dirty="0" smtClean="0"/>
              <a:t>Infiltration, </a:t>
            </a:r>
            <a:r>
              <a:rPr lang="nl-NL" sz="2400" dirty="0" err="1" smtClean="0"/>
              <a:t>structure</a:t>
            </a:r>
            <a:r>
              <a:rPr lang="nl-NL" sz="2400" dirty="0" smtClean="0"/>
              <a:t> du sol, </a:t>
            </a:r>
            <a:r>
              <a:rPr lang="nl-NL" sz="2400" dirty="0" err="1" smtClean="0"/>
              <a:t>voie</a:t>
            </a:r>
            <a:r>
              <a:rPr lang="nl-NL" sz="2400" dirty="0" smtClean="0"/>
              <a:t> </a:t>
            </a:r>
            <a:r>
              <a:rPr lang="nl-NL" sz="2400" dirty="0" err="1" smtClean="0"/>
              <a:t>préférentielle</a:t>
            </a:r>
            <a:r>
              <a:rPr lang="nl-NL" sz="2400" dirty="0" smtClean="0"/>
              <a:t> de </a:t>
            </a:r>
            <a:r>
              <a:rPr lang="nl-NL" sz="2400" dirty="0" err="1" smtClean="0"/>
              <a:t>l’eau</a:t>
            </a:r>
            <a:endParaRPr lang="nl-NL" sz="2400" dirty="0" smtClean="0"/>
          </a:p>
          <a:p>
            <a:pPr marL="857250" lvl="1" indent="-457200">
              <a:buFont typeface="Corbel" pitchFamily="34" charset="0"/>
              <a:buAutoNum type="arabicPeriod"/>
            </a:pPr>
            <a:r>
              <a:rPr lang="nl-NL" sz="2400" dirty="0" err="1" smtClean="0"/>
              <a:t>Quantité</a:t>
            </a:r>
            <a:r>
              <a:rPr lang="nl-NL" sz="2400" dirty="0" smtClean="0"/>
              <a:t>  </a:t>
            </a:r>
            <a:r>
              <a:rPr lang="nl-NL" sz="2400" dirty="0" err="1" smtClean="0"/>
              <a:t>l’eau</a:t>
            </a:r>
            <a:r>
              <a:rPr lang="nl-NL" sz="2400" dirty="0" smtClean="0"/>
              <a:t> de </a:t>
            </a:r>
            <a:r>
              <a:rPr lang="nl-NL" sz="2400" dirty="0" err="1" smtClean="0"/>
              <a:t>ruissellement</a:t>
            </a:r>
            <a:r>
              <a:rPr lang="nl-NL" sz="2400" dirty="0" smtClean="0"/>
              <a:t> en </a:t>
            </a:r>
            <a:r>
              <a:rPr lang="nl-NL" sz="2400" dirty="0" err="1" smtClean="0"/>
              <a:t>surface</a:t>
            </a:r>
            <a:r>
              <a:rPr lang="nl-NL" sz="2400" dirty="0" smtClean="0"/>
              <a:t> et  </a:t>
            </a:r>
            <a:r>
              <a:rPr lang="nl-NL" sz="2400" dirty="0" err="1" smtClean="0"/>
              <a:t>subsurface</a:t>
            </a:r>
            <a:endParaRPr lang="nl-NL" sz="2400" dirty="0" smtClean="0"/>
          </a:p>
          <a:p>
            <a:pPr marL="857250" lvl="1" indent="-457200">
              <a:buFont typeface="Corbel" pitchFamily="34" charset="0"/>
              <a:buAutoNum type="arabicPeriod"/>
            </a:pPr>
            <a:r>
              <a:rPr lang="nl-NL" sz="2400" dirty="0" smtClean="0"/>
              <a:t>Evapotranspiration (transpiration, interception)</a:t>
            </a:r>
          </a:p>
          <a:p>
            <a:pPr marL="857250" lvl="1" indent="-457200">
              <a:buFont typeface="Corbel" pitchFamily="34" charset="0"/>
              <a:buAutoNum type="arabicPeriod"/>
            </a:pPr>
            <a:r>
              <a:rPr lang="nl-NL" sz="2400" dirty="0" smtClean="0"/>
              <a:t>Cours </a:t>
            </a:r>
            <a:r>
              <a:rPr lang="nl-NL" sz="2400" dirty="0" err="1" smtClean="0"/>
              <a:t>d’eau</a:t>
            </a:r>
            <a:r>
              <a:rPr lang="nl-NL" sz="2400" dirty="0" smtClean="0"/>
              <a:t> </a:t>
            </a:r>
          </a:p>
        </p:txBody>
      </p:sp>
      <p:sp>
        <p:nvSpPr>
          <p:cNvPr id="51203" name="Content Placeholder 2"/>
          <p:cNvSpPr txBox="1">
            <a:spLocks/>
          </p:cNvSpPr>
          <p:nvPr/>
        </p:nvSpPr>
        <p:spPr bwMode="auto">
          <a:xfrm>
            <a:off x="250825" y="476250"/>
            <a:ext cx="8229600" cy="4525963"/>
          </a:xfrm>
          <a:prstGeom prst="rect">
            <a:avLst/>
          </a:prstGeom>
          <a:noFill/>
          <a:ln w="9525">
            <a:noFill/>
            <a:miter lim="800000"/>
            <a:headEnd/>
            <a:tailEnd/>
          </a:ln>
        </p:spPr>
        <p:txBody>
          <a:bodyPr/>
          <a:lstStyle/>
          <a:p>
            <a:pPr eaLnBrk="1" hangingPunct="1">
              <a:spcBef>
                <a:spcPct val="20000"/>
              </a:spcBef>
              <a:buFont typeface="Arial" pitchFamily="34" charset="0"/>
              <a:buNone/>
            </a:pPr>
            <a:endParaRPr lang="en-GB" sz="3200" b="1"/>
          </a:p>
        </p:txBody>
      </p:sp>
      <p:sp>
        <p:nvSpPr>
          <p:cNvPr id="51204" name="Title 1"/>
          <p:cNvSpPr>
            <a:spLocks noGrp="1"/>
          </p:cNvSpPr>
          <p:nvPr>
            <p:ph type="title"/>
          </p:nvPr>
        </p:nvSpPr>
        <p:spPr>
          <a:xfrm>
            <a:off x="457200" y="115888"/>
            <a:ext cx="8229600" cy="865187"/>
          </a:xfrm>
        </p:spPr>
        <p:txBody>
          <a:bodyPr/>
          <a:lstStyle/>
          <a:p>
            <a:r>
              <a:rPr lang="en-GB" sz="3600" dirty="0" err="1" smtClean="0"/>
              <a:t>Recherche</a:t>
            </a:r>
            <a:r>
              <a:rPr lang="en-GB" sz="3600" dirty="0" smtClean="0"/>
              <a:t> </a:t>
            </a:r>
            <a:r>
              <a:rPr lang="en-GB" sz="3600" dirty="0" err="1" smtClean="0"/>
              <a:t>hydrologique</a:t>
            </a:r>
            <a:r>
              <a:rPr lang="en-GB" sz="3600" dirty="0" smtClean="0"/>
              <a:t> : questions </a:t>
            </a:r>
            <a:r>
              <a:rPr lang="en-GB" sz="3600" dirty="0" err="1" smtClean="0"/>
              <a:t>clés</a:t>
            </a:r>
            <a:endParaRPr lang="en-GB" sz="3600" dirty="0" smtClean="0"/>
          </a:p>
        </p:txBody>
      </p:sp>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533400" y="188913"/>
            <a:ext cx="8070850" cy="792162"/>
          </a:xfrm>
        </p:spPr>
        <p:txBody>
          <a:bodyPr/>
          <a:lstStyle/>
          <a:p>
            <a:r>
              <a:rPr lang="en-CA" sz="3600" dirty="0" err="1" smtClean="0"/>
              <a:t>Recherche</a:t>
            </a:r>
            <a:r>
              <a:rPr lang="en-CA" sz="3600" dirty="0" smtClean="0"/>
              <a:t> </a:t>
            </a:r>
            <a:r>
              <a:rPr lang="en-CA" sz="3600" dirty="0" err="1" smtClean="0"/>
              <a:t>hydrologique</a:t>
            </a:r>
            <a:r>
              <a:rPr lang="en-CA" sz="3600" dirty="0" smtClean="0"/>
              <a:t> </a:t>
            </a:r>
            <a:endParaRPr lang="en-CA" sz="3600" dirty="0" smtClean="0"/>
          </a:p>
        </p:txBody>
      </p:sp>
      <p:sp>
        <p:nvSpPr>
          <p:cNvPr id="4" name="Content Placeholder 3"/>
          <p:cNvSpPr>
            <a:spLocks noGrp="1"/>
          </p:cNvSpPr>
          <p:nvPr>
            <p:ph idx="1"/>
          </p:nvPr>
        </p:nvSpPr>
        <p:spPr>
          <a:xfrm>
            <a:off x="323850" y="1196975"/>
            <a:ext cx="8434388" cy="5111750"/>
          </a:xfrm>
        </p:spPr>
        <p:txBody>
          <a:bodyPr>
            <a:noAutofit/>
          </a:bodyPr>
          <a:lstStyle/>
          <a:p>
            <a:pPr marL="514350" indent="-457200">
              <a:buFont typeface="+mj-lt"/>
              <a:buAutoNum type="arabicPeriod"/>
              <a:defRPr/>
            </a:pPr>
            <a:r>
              <a:rPr lang="en-CA" b="1" dirty="0" smtClean="0"/>
              <a:t>Infiltration et </a:t>
            </a:r>
            <a:r>
              <a:rPr lang="en-CA" b="1" dirty="0" err="1" smtClean="0"/>
              <a:t>caractérisation</a:t>
            </a:r>
            <a:r>
              <a:rPr lang="en-CA" b="1" dirty="0" smtClean="0"/>
              <a:t> </a:t>
            </a:r>
            <a:r>
              <a:rPr lang="en-CA" b="1" dirty="0" smtClean="0"/>
              <a:t>du </a:t>
            </a:r>
            <a:r>
              <a:rPr lang="en-CA" b="1" dirty="0" smtClean="0"/>
              <a:t>sol  </a:t>
            </a:r>
            <a:r>
              <a:rPr lang="en-CA" b="1" dirty="0" err="1" smtClean="0"/>
              <a:t>dans</a:t>
            </a:r>
            <a:r>
              <a:rPr lang="en-CA" b="1" dirty="0" smtClean="0"/>
              <a:t> le </a:t>
            </a:r>
            <a:r>
              <a:rPr lang="en-CA" b="1" dirty="0" smtClean="0"/>
              <a:t>CAZ ( 3 ZOI)</a:t>
            </a:r>
            <a:endParaRPr lang="en-CA" b="1" dirty="0" smtClean="0"/>
          </a:p>
          <a:p>
            <a:pPr marL="514350" indent="-457200">
              <a:buFont typeface="+mj-lt"/>
              <a:buAutoNum type="arabicPeriod"/>
              <a:defRPr/>
            </a:pPr>
            <a:r>
              <a:rPr lang="en-CA" b="1" dirty="0" err="1" smtClean="0"/>
              <a:t>Trois</a:t>
            </a:r>
            <a:r>
              <a:rPr lang="en-CA" b="1" dirty="0" smtClean="0"/>
              <a:t> sites </a:t>
            </a:r>
            <a:r>
              <a:rPr lang="en-CA" b="1" dirty="0" err="1" smtClean="0"/>
              <a:t>d’expérimentation</a:t>
            </a:r>
            <a:r>
              <a:rPr lang="en-CA" b="1" dirty="0" smtClean="0"/>
              <a:t> </a:t>
            </a:r>
            <a:r>
              <a:rPr lang="en-CA" b="1" dirty="0" err="1" smtClean="0"/>
              <a:t>autour</a:t>
            </a:r>
            <a:r>
              <a:rPr lang="en-CA" b="1" dirty="0" smtClean="0"/>
              <a:t> </a:t>
            </a:r>
            <a:r>
              <a:rPr lang="en-CA" b="1" dirty="0" err="1" smtClean="0"/>
              <a:t>d’</a:t>
            </a:r>
            <a:r>
              <a:rPr lang="en-CA" b="1" dirty="0" err="1" smtClean="0"/>
              <a:t>Andasibe</a:t>
            </a:r>
            <a:endParaRPr lang="en-CA" b="1" dirty="0" smtClean="0"/>
          </a:p>
          <a:p>
            <a:pPr marL="514350" indent="-457200">
              <a:buFont typeface="+mj-lt"/>
              <a:buAutoNum type="arabicPeriod"/>
              <a:defRPr/>
            </a:pPr>
            <a:r>
              <a:rPr lang="en-CA" b="1" dirty="0" smtClean="0"/>
              <a:t>Etude des </a:t>
            </a:r>
            <a:r>
              <a:rPr lang="en-CA" b="1" dirty="0" err="1" smtClean="0"/>
              <a:t>bassins</a:t>
            </a:r>
            <a:r>
              <a:rPr lang="en-CA" b="1" dirty="0" smtClean="0"/>
              <a:t> versants  </a:t>
            </a:r>
            <a:r>
              <a:rPr lang="en-CA" b="1" dirty="0" err="1" smtClean="0"/>
              <a:t>autour</a:t>
            </a:r>
            <a:r>
              <a:rPr lang="en-CA" b="1" dirty="0" smtClean="0"/>
              <a:t> </a:t>
            </a:r>
            <a:r>
              <a:rPr lang="en-CA" b="1" dirty="0" err="1" smtClean="0"/>
              <a:t>d’Andasibe</a:t>
            </a:r>
            <a:r>
              <a:rPr lang="en-CA" b="1" dirty="0" smtClean="0"/>
              <a:t> (</a:t>
            </a:r>
            <a:r>
              <a:rPr lang="en-CA" b="1" dirty="0" err="1" smtClean="0"/>
              <a:t>Marolaona</a:t>
            </a:r>
            <a:r>
              <a:rPr lang="en-CA" b="1" dirty="0" smtClean="0"/>
              <a:t>  </a:t>
            </a:r>
            <a:r>
              <a:rPr lang="en-CA" b="1" dirty="0" err="1" smtClean="0"/>
              <a:t>dans</a:t>
            </a:r>
            <a:r>
              <a:rPr lang="en-CA" b="1" dirty="0" smtClean="0"/>
              <a:t>  </a:t>
            </a:r>
            <a:r>
              <a:rPr lang="en-CA" b="1" dirty="0" smtClean="0"/>
              <a:t>les </a:t>
            </a:r>
            <a:r>
              <a:rPr lang="en-CA" b="1" dirty="0" err="1" smtClean="0"/>
              <a:t>années</a:t>
            </a:r>
            <a:r>
              <a:rPr lang="en-CA" b="1" dirty="0" smtClean="0"/>
              <a:t> 70)</a:t>
            </a:r>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CA" dirty="0" err="1" smtClean="0"/>
              <a:t>Que</a:t>
            </a:r>
            <a:r>
              <a:rPr lang="en-CA" dirty="0" smtClean="0"/>
              <a:t> </a:t>
            </a:r>
            <a:r>
              <a:rPr lang="en-CA" dirty="0" err="1" smtClean="0"/>
              <a:t>faisons</a:t>
            </a:r>
            <a:r>
              <a:rPr lang="en-CA" dirty="0" smtClean="0"/>
              <a:t>-nous</a:t>
            </a:r>
            <a:r>
              <a:rPr lang="en-CA" dirty="0" smtClean="0"/>
              <a:t> </a:t>
            </a:r>
            <a:r>
              <a:rPr lang="en-CA" dirty="0" smtClean="0"/>
              <a:t>(I): </a:t>
            </a:r>
            <a:endParaRPr lang="de-CH" dirty="0"/>
          </a:p>
        </p:txBody>
      </p:sp>
      <p:sp>
        <p:nvSpPr>
          <p:cNvPr id="3" name="Content Placeholder 2"/>
          <p:cNvSpPr>
            <a:spLocks noGrp="1"/>
          </p:cNvSpPr>
          <p:nvPr>
            <p:ph idx="1"/>
          </p:nvPr>
        </p:nvSpPr>
        <p:spPr>
          <a:xfrm>
            <a:off x="533400" y="1484784"/>
            <a:ext cx="8071048" cy="4255368"/>
          </a:xfrm>
        </p:spPr>
        <p:txBody>
          <a:bodyPr/>
          <a:lstStyle/>
          <a:p>
            <a:pPr marL="0" indent="0">
              <a:lnSpc>
                <a:spcPct val="110000"/>
              </a:lnSpc>
              <a:spcBef>
                <a:spcPts val="0"/>
              </a:spcBef>
              <a:buFont typeface="Arial" pitchFamily="34" charset="0"/>
              <a:buNone/>
              <a:defRPr/>
            </a:pPr>
            <a:r>
              <a:rPr lang="en-CA" dirty="0" err="1" smtClean="0"/>
              <a:t>Trois</a:t>
            </a:r>
            <a:r>
              <a:rPr lang="en-CA" dirty="0" smtClean="0"/>
              <a:t>  zones </a:t>
            </a:r>
            <a:r>
              <a:rPr lang="en-CA" dirty="0" err="1" smtClean="0"/>
              <a:t>d’intérêt</a:t>
            </a:r>
            <a:r>
              <a:rPr lang="en-CA" dirty="0" smtClean="0"/>
              <a:t> </a:t>
            </a:r>
            <a:r>
              <a:rPr lang="en-CA" dirty="0" err="1" smtClean="0"/>
              <a:t>dans</a:t>
            </a:r>
            <a:r>
              <a:rPr lang="en-CA" dirty="0" smtClean="0"/>
              <a:t> le CAZ</a:t>
            </a:r>
          </a:p>
          <a:p>
            <a:pPr marL="0" indent="0">
              <a:lnSpc>
                <a:spcPct val="110000"/>
              </a:lnSpc>
              <a:spcBef>
                <a:spcPts val="0"/>
              </a:spcBef>
              <a:buFont typeface="Arial" pitchFamily="34" charset="0"/>
              <a:buNone/>
              <a:defRPr/>
            </a:pPr>
            <a:r>
              <a:rPr lang="en-CA" dirty="0" smtClean="0"/>
              <a:t>On </a:t>
            </a:r>
            <a:r>
              <a:rPr lang="en-CA" dirty="0" err="1" smtClean="0"/>
              <a:t>détermine</a:t>
            </a:r>
            <a:endParaRPr lang="en-CA" dirty="0" smtClean="0"/>
          </a:p>
          <a:p>
            <a:pPr>
              <a:lnSpc>
                <a:spcPct val="110000"/>
              </a:lnSpc>
              <a:spcBef>
                <a:spcPts val="0"/>
              </a:spcBef>
              <a:defRPr/>
            </a:pPr>
            <a:r>
              <a:rPr lang="en-CA" dirty="0" err="1" smtClean="0"/>
              <a:t>Propriétés</a:t>
            </a:r>
            <a:r>
              <a:rPr lang="en-CA" dirty="0" smtClean="0"/>
              <a:t> du sol</a:t>
            </a:r>
          </a:p>
          <a:p>
            <a:pPr>
              <a:lnSpc>
                <a:spcPct val="110000"/>
              </a:lnSpc>
              <a:spcBef>
                <a:spcPts val="0"/>
              </a:spcBef>
              <a:defRPr/>
            </a:pPr>
            <a:r>
              <a:rPr lang="en-CA" dirty="0" err="1" smtClean="0"/>
              <a:t>Taux</a:t>
            </a:r>
            <a:r>
              <a:rPr lang="en-CA" dirty="0" smtClean="0"/>
              <a:t> </a:t>
            </a:r>
            <a:r>
              <a:rPr lang="en-CA" dirty="0" err="1" smtClean="0"/>
              <a:t>d’infiltration</a:t>
            </a:r>
            <a:r>
              <a:rPr lang="en-CA" dirty="0" smtClean="0"/>
              <a:t> du sol (3 </a:t>
            </a:r>
            <a:r>
              <a:rPr lang="en-CA" dirty="0" err="1" smtClean="0"/>
              <a:t>profondeurs</a:t>
            </a:r>
            <a:r>
              <a:rPr lang="en-CA" dirty="0" smtClean="0"/>
              <a:t>)</a:t>
            </a:r>
          </a:p>
          <a:p>
            <a:pPr>
              <a:lnSpc>
                <a:spcPct val="110000"/>
              </a:lnSpc>
              <a:spcBef>
                <a:spcPts val="0"/>
              </a:spcBef>
              <a:defRPr/>
            </a:pPr>
            <a:r>
              <a:rPr lang="en-CA" dirty="0" err="1" smtClean="0"/>
              <a:t>Voie</a:t>
            </a:r>
            <a:r>
              <a:rPr lang="en-CA" dirty="0" smtClean="0"/>
              <a:t> </a:t>
            </a:r>
            <a:r>
              <a:rPr lang="en-CA" dirty="0" err="1" smtClean="0"/>
              <a:t>préférentielle</a:t>
            </a:r>
            <a:r>
              <a:rPr lang="en-CA" dirty="0" smtClean="0"/>
              <a:t> de </a:t>
            </a:r>
            <a:r>
              <a:rPr lang="en-CA" dirty="0" err="1" smtClean="0"/>
              <a:t>l’eau</a:t>
            </a:r>
            <a:endParaRPr lang="en-CA" dirty="0" smtClean="0"/>
          </a:p>
          <a:p>
            <a:pPr marL="0" indent="0">
              <a:spcBef>
                <a:spcPts val="0"/>
              </a:spcBef>
              <a:buFont typeface="Arial" pitchFamily="34" charset="0"/>
              <a:buNone/>
              <a:defRPr/>
            </a:pPr>
            <a:endParaRPr lang="en-CA" dirty="0"/>
          </a:p>
        </p:txBody>
      </p:sp>
      <p:pic>
        <p:nvPicPr>
          <p:cNvPr id="7" name="Afbeelding 4"/>
          <p:cNvPicPr>
            <a:picLocks noChangeAspect="1"/>
          </p:cNvPicPr>
          <p:nvPr/>
        </p:nvPicPr>
        <p:blipFill>
          <a:blip r:embed="rId2" cstate="screen"/>
          <a:srcRect r="4050"/>
          <a:stretch>
            <a:fillRect/>
          </a:stretch>
        </p:blipFill>
        <p:spPr bwMode="auto">
          <a:xfrm>
            <a:off x="5839812" y="1268413"/>
            <a:ext cx="3191476" cy="2520627"/>
          </a:xfrm>
          <a:prstGeom prst="rect">
            <a:avLst/>
          </a:prstGeom>
          <a:noFill/>
          <a:ln w="3175">
            <a:solidFill>
              <a:schemeClr val="bg2"/>
            </a:solidFill>
            <a:miter lim="800000"/>
            <a:headEnd/>
            <a:tailEnd/>
          </a:ln>
        </p:spPr>
      </p:pic>
      <p:pic>
        <p:nvPicPr>
          <p:cNvPr id="8" name="Picture 3"/>
          <p:cNvPicPr>
            <a:picLocks noChangeAspect="1" noChangeArrowheads="1"/>
          </p:cNvPicPr>
          <p:nvPr/>
        </p:nvPicPr>
        <p:blipFill>
          <a:blip r:embed="rId3" cstate="screen"/>
          <a:srcRect r="8074"/>
          <a:stretch>
            <a:fillRect/>
          </a:stretch>
        </p:blipFill>
        <p:spPr bwMode="auto">
          <a:xfrm>
            <a:off x="1979613" y="3987800"/>
            <a:ext cx="2852737" cy="2249488"/>
          </a:xfrm>
          <a:prstGeom prst="rect">
            <a:avLst/>
          </a:prstGeom>
          <a:noFill/>
          <a:ln w="3175">
            <a:solidFill>
              <a:schemeClr val="bg2"/>
            </a:solidFill>
            <a:miter lim="800000"/>
            <a:headEnd/>
            <a:tailEnd/>
          </a:ln>
        </p:spPr>
      </p:pic>
      <p:pic>
        <p:nvPicPr>
          <p:cNvPr id="9" name="Picture 5"/>
          <p:cNvPicPr>
            <a:picLocks noChangeAspect="1" noChangeArrowheads="1"/>
          </p:cNvPicPr>
          <p:nvPr/>
        </p:nvPicPr>
        <p:blipFill>
          <a:blip r:embed="rId4" cstate="screen"/>
          <a:srcRect/>
          <a:stretch>
            <a:fillRect/>
          </a:stretch>
        </p:blipFill>
        <p:spPr bwMode="auto">
          <a:xfrm>
            <a:off x="31750" y="3987800"/>
            <a:ext cx="1876425" cy="2249488"/>
          </a:xfrm>
          <a:prstGeom prst="rect">
            <a:avLst/>
          </a:prstGeom>
          <a:noFill/>
          <a:ln w="3175">
            <a:solidFill>
              <a:schemeClr val="bg2"/>
            </a:solidFill>
            <a:miter lim="800000"/>
            <a:headEnd/>
            <a:tailEnd/>
          </a:ln>
        </p:spPr>
      </p:pic>
      <p:pic>
        <p:nvPicPr>
          <p:cNvPr id="11" name="Picture 6"/>
          <p:cNvPicPr>
            <a:picLocks noChangeAspect="1" noChangeArrowheads="1"/>
          </p:cNvPicPr>
          <p:nvPr/>
        </p:nvPicPr>
        <p:blipFill>
          <a:blip r:embed="rId5" cstate="screen"/>
          <a:srcRect/>
          <a:stretch>
            <a:fillRect/>
          </a:stretch>
        </p:blipFill>
        <p:spPr bwMode="auto">
          <a:xfrm>
            <a:off x="4914900" y="3987800"/>
            <a:ext cx="1593850" cy="2249488"/>
          </a:xfrm>
          <a:prstGeom prst="rect">
            <a:avLst/>
          </a:prstGeom>
          <a:noFill/>
          <a:ln w="6350">
            <a:solidFill>
              <a:schemeClr val="bg2"/>
            </a:solidFill>
            <a:miter lim="800000"/>
            <a:headEnd/>
            <a:tailEnd/>
          </a:ln>
        </p:spPr>
      </p:pic>
      <p:pic>
        <p:nvPicPr>
          <p:cNvPr id="12" name="Picture 7"/>
          <p:cNvPicPr>
            <a:picLocks noChangeAspect="1" noChangeArrowheads="1"/>
          </p:cNvPicPr>
          <p:nvPr/>
        </p:nvPicPr>
        <p:blipFill>
          <a:blip r:embed="rId6" cstate="screen"/>
          <a:srcRect l="5944"/>
          <a:stretch>
            <a:fillRect/>
          </a:stretch>
        </p:blipFill>
        <p:spPr bwMode="auto">
          <a:xfrm>
            <a:off x="6588125" y="3987800"/>
            <a:ext cx="2451100" cy="2249488"/>
          </a:xfrm>
          <a:prstGeom prst="rect">
            <a:avLst/>
          </a:prstGeom>
          <a:noFill/>
          <a:ln w="6350">
            <a:solidFill>
              <a:schemeClr val="bg2"/>
            </a:solidFill>
            <a:miter lim="800000"/>
            <a:headEnd/>
            <a:tailEnd/>
          </a:ln>
        </p:spPr>
      </p:pic>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Mesures</a:t>
            </a:r>
            <a:r>
              <a:rPr lang="en-US" dirty="0" smtClean="0"/>
              <a:t> </a:t>
            </a:r>
            <a:r>
              <a:rPr lang="en-US" dirty="0" err="1" smtClean="0"/>
              <a:t>d’infiltration</a:t>
            </a:r>
            <a:r>
              <a:rPr lang="en-US" dirty="0" smtClean="0"/>
              <a:t> du sol </a:t>
            </a:r>
            <a:endParaRPr lang="nl-NL" dirty="0"/>
          </a:p>
        </p:txBody>
      </p:sp>
      <p:sp>
        <p:nvSpPr>
          <p:cNvPr id="3" name="Tijdelijke aanduiding voor inhoud 2"/>
          <p:cNvSpPr>
            <a:spLocks noGrp="1"/>
          </p:cNvSpPr>
          <p:nvPr>
            <p:ph idx="1"/>
          </p:nvPr>
        </p:nvSpPr>
        <p:spPr>
          <a:xfrm>
            <a:off x="533400" y="1628800"/>
            <a:ext cx="8071048" cy="4255368"/>
          </a:xfrm>
        </p:spPr>
        <p:txBody>
          <a:bodyPr/>
          <a:lstStyle/>
          <a:p>
            <a:pPr>
              <a:lnSpc>
                <a:spcPct val="100000"/>
              </a:lnSpc>
              <a:spcBef>
                <a:spcPts val="0"/>
              </a:spcBef>
            </a:pPr>
            <a:r>
              <a:rPr lang="nl-NL" dirty="0" err="1" smtClean="0"/>
              <a:t>Mesures</a:t>
            </a:r>
            <a:r>
              <a:rPr lang="nl-NL" dirty="0" smtClean="0"/>
              <a:t> de </a:t>
            </a:r>
            <a:r>
              <a:rPr lang="nl-NL" dirty="0" err="1" smtClean="0"/>
              <a:t>l’infiltration</a:t>
            </a:r>
            <a:r>
              <a:rPr lang="nl-NL" dirty="0" smtClean="0"/>
              <a:t> du sol en </a:t>
            </a:r>
            <a:r>
              <a:rPr lang="nl-NL" dirty="0" err="1" smtClean="0"/>
              <a:t>surface</a:t>
            </a:r>
            <a:r>
              <a:rPr lang="nl-NL" dirty="0" smtClean="0"/>
              <a:t> (0-10 cm) et en  </a:t>
            </a:r>
            <a:r>
              <a:rPr lang="nl-NL" dirty="0" err="1" smtClean="0"/>
              <a:t>profondeur</a:t>
            </a:r>
            <a:r>
              <a:rPr lang="nl-NL" dirty="0" smtClean="0"/>
              <a:t>  (10-20 et 20-30 cm) </a:t>
            </a:r>
            <a:r>
              <a:rPr lang="nl-NL" dirty="0" err="1" smtClean="0"/>
              <a:t>selon</a:t>
            </a:r>
            <a:r>
              <a:rPr lang="nl-NL" dirty="0" smtClean="0"/>
              <a:t> les intervalles de </a:t>
            </a:r>
            <a:r>
              <a:rPr lang="nl-NL" dirty="0" err="1" smtClean="0"/>
              <a:t>temps</a:t>
            </a:r>
            <a:r>
              <a:rPr lang="nl-NL" dirty="0" smtClean="0"/>
              <a:t> </a:t>
            </a:r>
            <a:r>
              <a:rPr lang="nl-NL" dirty="0" err="1" smtClean="0"/>
              <a:t>détérminés</a:t>
            </a:r>
            <a:endParaRPr lang="nl-NL" dirty="0" smtClean="0"/>
          </a:p>
        </p:txBody>
      </p:sp>
      <p:sp>
        <p:nvSpPr>
          <p:cNvPr id="4" name="Tijdelijke aanduiding voor dianummer 3"/>
          <p:cNvSpPr>
            <a:spLocks noGrp="1"/>
          </p:cNvSpPr>
          <p:nvPr>
            <p:ph type="sldNum" sz="quarter" idx="11"/>
          </p:nvPr>
        </p:nvSpPr>
        <p:spPr/>
        <p:txBody>
          <a:bodyPr/>
          <a:lstStyle/>
          <a:p>
            <a:pPr>
              <a:defRPr/>
            </a:pPr>
            <a:fld id="{2A41D37E-E261-4BF0-87FB-1224025E1A9B}" type="slidenum">
              <a:rPr lang="en-US" altLang="en-US" smtClean="0"/>
              <a:pPr>
                <a:defRPr/>
              </a:pPr>
              <a:t>23</a:t>
            </a:fld>
            <a:endParaRPr lang="en-US" altLang="en-US"/>
          </a:p>
        </p:txBody>
      </p:sp>
      <p:pic>
        <p:nvPicPr>
          <p:cNvPr id="8" name="Picture 3"/>
          <p:cNvPicPr>
            <a:picLocks noChangeAspect="1" noChangeArrowheads="1"/>
          </p:cNvPicPr>
          <p:nvPr/>
        </p:nvPicPr>
        <p:blipFill>
          <a:blip r:embed="rId3" cstate="screen"/>
          <a:srcRect r="8074"/>
          <a:stretch>
            <a:fillRect/>
          </a:stretch>
        </p:blipFill>
        <p:spPr bwMode="auto">
          <a:xfrm>
            <a:off x="5540424" y="3393296"/>
            <a:ext cx="3424064" cy="2700000"/>
          </a:xfrm>
          <a:prstGeom prst="rect">
            <a:avLst/>
          </a:prstGeom>
          <a:noFill/>
          <a:ln w="3175">
            <a:solidFill>
              <a:schemeClr val="bg2"/>
            </a:solidFill>
            <a:miter lim="800000"/>
            <a:headEnd/>
            <a:tailEnd/>
          </a:ln>
        </p:spPr>
      </p:pic>
      <p:pic>
        <p:nvPicPr>
          <p:cNvPr id="9" name="Picture 8"/>
          <p:cNvPicPr>
            <a:picLocks noChangeAspect="1" noChangeArrowheads="1"/>
          </p:cNvPicPr>
          <p:nvPr/>
        </p:nvPicPr>
        <p:blipFill>
          <a:blip r:embed="rId4" cstate="screen"/>
          <a:srcRect/>
          <a:stretch>
            <a:fillRect/>
          </a:stretch>
        </p:blipFill>
        <p:spPr bwMode="auto">
          <a:xfrm>
            <a:off x="3164162" y="3393296"/>
            <a:ext cx="2252222" cy="2700000"/>
          </a:xfrm>
          <a:prstGeom prst="rect">
            <a:avLst/>
          </a:prstGeom>
          <a:noFill/>
          <a:ln w="3175">
            <a:solidFill>
              <a:schemeClr val="bg2"/>
            </a:solidFill>
            <a:miter lim="800000"/>
            <a:headEnd/>
            <a:tailEnd/>
          </a:ln>
        </p:spPr>
      </p:pic>
      <p:pic>
        <p:nvPicPr>
          <p:cNvPr id="10" name="Picture 1"/>
          <p:cNvPicPr>
            <a:picLocks noChangeAspect="1" noChangeArrowheads="1"/>
          </p:cNvPicPr>
          <p:nvPr/>
        </p:nvPicPr>
        <p:blipFill>
          <a:blip r:embed="rId5" cstate="screen"/>
          <a:srcRect/>
          <a:stretch>
            <a:fillRect/>
          </a:stretch>
        </p:blipFill>
        <p:spPr bwMode="auto">
          <a:xfrm>
            <a:off x="236216" y="3393296"/>
            <a:ext cx="2803125" cy="2700000"/>
          </a:xfrm>
          <a:prstGeom prst="rect">
            <a:avLst/>
          </a:prstGeom>
          <a:noFill/>
          <a:ln w="9525">
            <a:solidFill>
              <a:schemeClr val="bg2"/>
            </a:solidFill>
            <a:miter lim="800000"/>
            <a:headEnd/>
            <a:tailEnd/>
          </a:ln>
        </p:spPr>
      </p:pic>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2" descr="D:\SampleSite-pictures\ALM_RF1_CC (3).JPG"/>
          <p:cNvPicPr>
            <a:picLocks noChangeAspect="1" noChangeArrowheads="1"/>
          </p:cNvPicPr>
          <p:nvPr/>
        </p:nvPicPr>
        <p:blipFill>
          <a:blip r:embed="rId3" cstate="screen"/>
          <a:srcRect/>
          <a:stretch>
            <a:fillRect/>
          </a:stretch>
        </p:blipFill>
        <p:spPr bwMode="auto">
          <a:xfrm>
            <a:off x="7308504" y="116632"/>
            <a:ext cx="1800000" cy="1349999"/>
          </a:xfrm>
          <a:prstGeom prst="rect">
            <a:avLst/>
          </a:prstGeom>
          <a:noFill/>
          <a:ln w="9525">
            <a:solidFill>
              <a:srgbClr val="00B050"/>
            </a:solidFill>
            <a:miter lim="800000"/>
            <a:headEnd/>
            <a:tailEnd/>
          </a:ln>
        </p:spPr>
      </p:pic>
      <p:pic>
        <p:nvPicPr>
          <p:cNvPr id="56325" name="Picture 3" descr="C:\Users\Bobby W. Zwartendijk\Documents\10.VU-Hydrology\2014-MasterResearchProject\PRESENTATIE\fotos\RF.JPG"/>
          <p:cNvPicPr>
            <a:picLocks noChangeAspect="1" noChangeArrowheads="1"/>
          </p:cNvPicPr>
          <p:nvPr/>
        </p:nvPicPr>
        <p:blipFill>
          <a:blip r:embed="rId4" cstate="screen"/>
          <a:srcRect/>
          <a:stretch>
            <a:fillRect/>
          </a:stretch>
        </p:blipFill>
        <p:spPr bwMode="auto">
          <a:xfrm>
            <a:off x="7308304" y="1556792"/>
            <a:ext cx="1800000" cy="1452353"/>
          </a:xfrm>
          <a:prstGeom prst="rect">
            <a:avLst/>
          </a:prstGeom>
          <a:noFill/>
          <a:ln w="9525">
            <a:solidFill>
              <a:srgbClr val="003300"/>
            </a:solidFill>
            <a:miter lim="800000"/>
            <a:headEnd/>
            <a:tailEnd/>
          </a:ln>
        </p:spPr>
      </p:pic>
      <p:pic>
        <p:nvPicPr>
          <p:cNvPr id="56326" name="Picture 4" descr="C:\Users\Bobby W. Zwartendijk\Documents\10.VU-Hydrology\2014-MasterResearchProject\PRESENTATIE\fotos\SA.JPG"/>
          <p:cNvPicPr>
            <a:picLocks noChangeAspect="1" noChangeArrowheads="1"/>
          </p:cNvPicPr>
          <p:nvPr/>
        </p:nvPicPr>
        <p:blipFill>
          <a:blip r:embed="rId5" cstate="screen"/>
          <a:srcRect/>
          <a:stretch>
            <a:fillRect/>
          </a:stretch>
        </p:blipFill>
        <p:spPr bwMode="auto">
          <a:xfrm>
            <a:off x="7308304" y="3140968"/>
            <a:ext cx="1800000" cy="1452353"/>
          </a:xfrm>
          <a:prstGeom prst="rect">
            <a:avLst/>
          </a:prstGeom>
          <a:noFill/>
          <a:ln w="9525">
            <a:solidFill>
              <a:srgbClr val="0070C0"/>
            </a:solidFill>
            <a:miter lim="800000"/>
            <a:headEnd/>
            <a:tailEnd/>
          </a:ln>
        </p:spPr>
      </p:pic>
      <p:pic>
        <p:nvPicPr>
          <p:cNvPr id="56327" name="Picture 5" descr="C:\Users\Bobby W. Zwartendijk\Documents\10.VU-Hydrology\2014-MasterResearchProject\PRESENTATIE\fotos\TM.JPG"/>
          <p:cNvPicPr>
            <a:picLocks noChangeAspect="1" noChangeArrowheads="1"/>
          </p:cNvPicPr>
          <p:nvPr/>
        </p:nvPicPr>
        <p:blipFill>
          <a:blip r:embed="rId6" cstate="screen"/>
          <a:srcRect/>
          <a:stretch>
            <a:fillRect/>
          </a:stretch>
        </p:blipFill>
        <p:spPr bwMode="auto">
          <a:xfrm>
            <a:off x="7308304" y="4703465"/>
            <a:ext cx="1800000" cy="1552941"/>
          </a:xfrm>
          <a:prstGeom prst="rect">
            <a:avLst/>
          </a:prstGeom>
          <a:noFill/>
          <a:ln w="9525">
            <a:solidFill>
              <a:srgbClr val="FF0000"/>
            </a:solidFill>
            <a:miter lim="800000"/>
            <a:headEnd/>
            <a:tailEnd/>
          </a:ln>
        </p:spPr>
      </p:pic>
      <p:sp>
        <p:nvSpPr>
          <p:cNvPr id="56328" name="Tekstvak 11"/>
          <p:cNvSpPr txBox="1">
            <a:spLocks noChangeArrowheads="1"/>
          </p:cNvSpPr>
          <p:nvPr/>
        </p:nvSpPr>
        <p:spPr bwMode="auto">
          <a:xfrm>
            <a:off x="8507610" y="1046341"/>
            <a:ext cx="611560" cy="5262979"/>
          </a:xfrm>
          <a:prstGeom prst="rect">
            <a:avLst/>
          </a:prstGeom>
          <a:noFill/>
          <a:ln w="9525">
            <a:noFill/>
            <a:miter lim="800000"/>
            <a:headEnd/>
            <a:tailEnd/>
          </a:ln>
        </p:spPr>
        <p:txBody>
          <a:bodyPr wrap="square">
            <a:spAutoFit/>
          </a:bodyPr>
          <a:lstStyle/>
          <a:p>
            <a:pPr algn="r"/>
            <a:r>
              <a:rPr lang="en-US" sz="2100" b="1" dirty="0">
                <a:solidFill>
                  <a:schemeClr val="bg1"/>
                </a:solidFill>
              </a:rPr>
              <a:t>CC</a:t>
            </a:r>
          </a:p>
          <a:p>
            <a:pPr algn="r"/>
            <a:endParaRPr lang="en-US" sz="2100" b="1" dirty="0">
              <a:solidFill>
                <a:schemeClr val="bg1"/>
              </a:solidFill>
            </a:endParaRPr>
          </a:p>
          <a:p>
            <a:pPr algn="r"/>
            <a:endParaRPr lang="en-US" sz="2100" b="1" dirty="0">
              <a:solidFill>
                <a:schemeClr val="bg1"/>
              </a:solidFill>
            </a:endParaRPr>
          </a:p>
          <a:p>
            <a:pPr algn="r"/>
            <a:endParaRPr lang="en-US" sz="2100" b="1" dirty="0">
              <a:solidFill>
                <a:schemeClr val="bg1"/>
              </a:solidFill>
            </a:endParaRPr>
          </a:p>
          <a:p>
            <a:pPr algn="r"/>
            <a:endParaRPr lang="en-US" sz="2100" b="1" dirty="0">
              <a:solidFill>
                <a:schemeClr val="bg1"/>
              </a:solidFill>
            </a:endParaRPr>
          </a:p>
          <a:p>
            <a:pPr algn="r"/>
            <a:r>
              <a:rPr lang="en-US" sz="2100" b="1" dirty="0">
                <a:solidFill>
                  <a:schemeClr val="bg1"/>
                </a:solidFill>
              </a:rPr>
              <a:t>RF</a:t>
            </a:r>
          </a:p>
          <a:p>
            <a:pPr algn="r"/>
            <a:endParaRPr lang="en-US" sz="2100" b="1" dirty="0">
              <a:solidFill>
                <a:schemeClr val="bg1"/>
              </a:solidFill>
            </a:endParaRPr>
          </a:p>
          <a:p>
            <a:pPr algn="r"/>
            <a:endParaRPr lang="en-US" sz="2100" b="1" dirty="0">
              <a:solidFill>
                <a:schemeClr val="bg1"/>
              </a:solidFill>
            </a:endParaRPr>
          </a:p>
          <a:p>
            <a:pPr algn="r"/>
            <a:endParaRPr lang="en-US" sz="2100" b="1" dirty="0">
              <a:solidFill>
                <a:schemeClr val="bg1"/>
              </a:solidFill>
            </a:endParaRPr>
          </a:p>
          <a:p>
            <a:pPr algn="r"/>
            <a:endParaRPr lang="en-US" sz="2100" b="1" dirty="0">
              <a:solidFill>
                <a:schemeClr val="bg1"/>
              </a:solidFill>
            </a:endParaRPr>
          </a:p>
          <a:p>
            <a:pPr algn="r"/>
            <a:r>
              <a:rPr lang="en-US" sz="2100" b="1" dirty="0">
                <a:solidFill>
                  <a:schemeClr val="bg1"/>
                </a:solidFill>
              </a:rPr>
              <a:t>SA</a:t>
            </a:r>
          </a:p>
          <a:p>
            <a:pPr algn="r"/>
            <a:endParaRPr lang="en-US" sz="2100" b="1" dirty="0">
              <a:solidFill>
                <a:schemeClr val="bg1"/>
              </a:solidFill>
            </a:endParaRPr>
          </a:p>
          <a:p>
            <a:pPr algn="r"/>
            <a:endParaRPr lang="en-US" sz="2100" b="1" dirty="0">
              <a:solidFill>
                <a:schemeClr val="bg1"/>
              </a:solidFill>
            </a:endParaRPr>
          </a:p>
          <a:p>
            <a:pPr algn="r"/>
            <a:endParaRPr lang="en-US" sz="2100" b="1" dirty="0">
              <a:solidFill>
                <a:schemeClr val="bg1"/>
              </a:solidFill>
            </a:endParaRPr>
          </a:p>
          <a:p>
            <a:pPr algn="r"/>
            <a:endParaRPr lang="en-US" sz="2100" b="1" dirty="0">
              <a:solidFill>
                <a:schemeClr val="bg1"/>
              </a:solidFill>
            </a:endParaRPr>
          </a:p>
          <a:p>
            <a:pPr algn="r"/>
            <a:r>
              <a:rPr lang="en-US" sz="2100" b="1" dirty="0">
                <a:solidFill>
                  <a:schemeClr val="bg1"/>
                </a:solidFill>
              </a:rPr>
              <a:t>TM</a:t>
            </a:r>
            <a:endParaRPr lang="nl-NL" sz="2100" b="1" dirty="0">
              <a:solidFill>
                <a:schemeClr val="bg1"/>
              </a:solidFill>
            </a:endParaRPr>
          </a:p>
        </p:txBody>
      </p:sp>
      <p:sp>
        <p:nvSpPr>
          <p:cNvPr id="12" name="Titel 11"/>
          <p:cNvSpPr>
            <a:spLocks noGrp="1"/>
          </p:cNvSpPr>
          <p:nvPr>
            <p:ph type="title"/>
          </p:nvPr>
        </p:nvSpPr>
        <p:spPr/>
        <p:txBody>
          <a:bodyPr/>
          <a:lstStyle/>
          <a:p>
            <a:pPr marL="0" indent="0">
              <a:lnSpc>
                <a:spcPct val="100000"/>
              </a:lnSpc>
              <a:spcBef>
                <a:spcPts val="0"/>
              </a:spcBef>
            </a:pPr>
            <a:r>
              <a:rPr lang="en-GB" dirty="0" err="1" smtClean="0"/>
              <a:t>Résultats</a:t>
            </a:r>
            <a:r>
              <a:rPr lang="en-GB" dirty="0" smtClean="0"/>
              <a:t> </a:t>
            </a:r>
            <a:r>
              <a:rPr lang="en-GB" dirty="0" err="1" smtClean="0"/>
              <a:t>préliminaires</a:t>
            </a:r>
            <a:r>
              <a:rPr lang="en-GB" dirty="0" smtClean="0"/>
              <a:t> </a:t>
            </a:r>
            <a:br>
              <a:rPr lang="en-GB" dirty="0" smtClean="0"/>
            </a:br>
            <a:r>
              <a:rPr lang="en-GB" dirty="0" err="1" smtClean="0"/>
              <a:t>Capacité</a:t>
            </a:r>
            <a:r>
              <a:rPr lang="en-GB" dirty="0" smtClean="0"/>
              <a:t> </a:t>
            </a:r>
            <a:r>
              <a:rPr lang="en-GB" dirty="0" err="1" smtClean="0"/>
              <a:t>d’infiltration</a:t>
            </a:r>
            <a:r>
              <a:rPr lang="en-GB" dirty="0" smtClean="0"/>
              <a:t> </a:t>
            </a:r>
            <a:endParaRPr lang="en-GB" sz="2400" dirty="0" smtClean="0"/>
          </a:p>
        </p:txBody>
      </p:sp>
      <p:pic>
        <p:nvPicPr>
          <p:cNvPr id="1026" name="Picture 2"/>
          <p:cNvPicPr>
            <a:picLocks noChangeAspect="1" noChangeArrowheads="1"/>
          </p:cNvPicPr>
          <p:nvPr/>
        </p:nvPicPr>
        <p:blipFill>
          <a:blip r:embed="rId7" cstate="screen"/>
          <a:srcRect t="9211" r="2273"/>
          <a:stretch>
            <a:fillRect/>
          </a:stretch>
        </p:blipFill>
        <p:spPr bwMode="auto">
          <a:xfrm>
            <a:off x="611560" y="1700808"/>
            <a:ext cx="6510401" cy="4426645"/>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smtClean="0"/>
              <a:t>Blue dye experiment </a:t>
            </a:r>
            <a:br>
              <a:rPr lang="en-US" dirty="0" smtClean="0"/>
            </a:br>
            <a:r>
              <a:rPr lang="en-US" sz="2400" dirty="0" smtClean="0"/>
              <a:t>Pour </a:t>
            </a:r>
            <a:r>
              <a:rPr lang="en-US" sz="2400" dirty="0" err="1" smtClean="0"/>
              <a:t>déterminer</a:t>
            </a:r>
            <a:r>
              <a:rPr lang="en-US" sz="2400" dirty="0" smtClean="0"/>
              <a:t>  </a:t>
            </a:r>
            <a:r>
              <a:rPr lang="en-US" sz="2400" dirty="0" smtClean="0"/>
              <a:t>comment </a:t>
            </a:r>
            <a:r>
              <a:rPr lang="en-US" sz="2400" dirty="0" err="1" smtClean="0"/>
              <a:t>l’eau</a:t>
            </a:r>
            <a:r>
              <a:rPr lang="en-US" sz="2400" dirty="0" smtClean="0"/>
              <a:t> </a:t>
            </a:r>
            <a:r>
              <a:rPr lang="en-US" sz="2400" dirty="0" err="1" smtClean="0"/>
              <a:t>s’écoule</a:t>
            </a:r>
            <a:r>
              <a:rPr lang="en-US" sz="2400" dirty="0" smtClean="0"/>
              <a:t> </a:t>
            </a:r>
            <a:r>
              <a:rPr lang="en-US" sz="2400" dirty="0" err="1" smtClean="0"/>
              <a:t>dans</a:t>
            </a:r>
            <a:r>
              <a:rPr lang="en-US" sz="2400" dirty="0" smtClean="0"/>
              <a:t> le sol</a:t>
            </a:r>
            <a:endParaRPr lang="nl-NL" sz="2400" dirty="0"/>
          </a:p>
        </p:txBody>
      </p:sp>
      <p:sp>
        <p:nvSpPr>
          <p:cNvPr id="3" name="Tijdelijke aanduiding voor inhoud 2"/>
          <p:cNvSpPr>
            <a:spLocks noGrp="1"/>
          </p:cNvSpPr>
          <p:nvPr>
            <p:ph idx="1"/>
          </p:nvPr>
        </p:nvSpPr>
        <p:spPr/>
        <p:txBody>
          <a:bodyPr/>
          <a:lstStyle/>
          <a:p>
            <a:endParaRPr lang="nl-NL"/>
          </a:p>
        </p:txBody>
      </p:sp>
      <p:sp>
        <p:nvSpPr>
          <p:cNvPr id="4" name="Tijdelijke aanduiding voor dianummer 3"/>
          <p:cNvSpPr>
            <a:spLocks noGrp="1"/>
          </p:cNvSpPr>
          <p:nvPr>
            <p:ph type="sldNum" sz="quarter" idx="11"/>
          </p:nvPr>
        </p:nvSpPr>
        <p:spPr/>
        <p:txBody>
          <a:bodyPr/>
          <a:lstStyle/>
          <a:p>
            <a:pPr>
              <a:defRPr/>
            </a:pPr>
            <a:fld id="{2A41D37E-E261-4BF0-87FB-1224025E1A9B}" type="slidenum">
              <a:rPr lang="en-US" altLang="en-US" smtClean="0"/>
              <a:pPr>
                <a:defRPr/>
              </a:pPr>
              <a:t>25</a:t>
            </a:fld>
            <a:endParaRPr lang="en-US" altLang="en-US"/>
          </a:p>
        </p:txBody>
      </p:sp>
      <p:pic>
        <p:nvPicPr>
          <p:cNvPr id="138244" name="Picture 4" descr="C:\Users\Ilja\Pictures\2014\Madagascar May 2014\406.JPG"/>
          <p:cNvPicPr>
            <a:picLocks noChangeAspect="1" noChangeArrowheads="1"/>
          </p:cNvPicPr>
          <p:nvPr/>
        </p:nvPicPr>
        <p:blipFill>
          <a:blip r:embed="rId3" cstate="screen"/>
          <a:srcRect/>
          <a:stretch>
            <a:fillRect/>
          </a:stretch>
        </p:blipFill>
        <p:spPr bwMode="auto">
          <a:xfrm>
            <a:off x="2501000" y="1772816"/>
            <a:ext cx="3239854" cy="4320000"/>
          </a:xfrm>
          <a:prstGeom prst="rect">
            <a:avLst/>
          </a:prstGeom>
          <a:noFill/>
          <a:ln>
            <a:solidFill>
              <a:schemeClr val="bg2"/>
            </a:solidFill>
          </a:ln>
        </p:spPr>
      </p:pic>
      <p:pic>
        <p:nvPicPr>
          <p:cNvPr id="138245" name="Picture 5" descr="C:\Users\Ilja\Pictures\2014\Madagascar May 2014\643.JPG"/>
          <p:cNvPicPr>
            <a:picLocks noChangeAspect="1" noChangeArrowheads="1"/>
          </p:cNvPicPr>
          <p:nvPr/>
        </p:nvPicPr>
        <p:blipFill>
          <a:blip r:embed="rId4" cstate="screen"/>
          <a:srcRect/>
          <a:stretch>
            <a:fillRect/>
          </a:stretch>
        </p:blipFill>
        <p:spPr bwMode="auto">
          <a:xfrm>
            <a:off x="5820644" y="1772816"/>
            <a:ext cx="3312368" cy="4320000"/>
          </a:xfrm>
          <a:prstGeom prst="rect">
            <a:avLst/>
          </a:prstGeom>
          <a:noFill/>
          <a:ln>
            <a:solidFill>
              <a:schemeClr val="bg2"/>
            </a:solidFill>
          </a:ln>
        </p:spPr>
      </p:pic>
      <p:pic>
        <p:nvPicPr>
          <p:cNvPr id="138246" name="Picture 6" descr="C:\Users\Ilja\Pictures\2014\Madagascar May 2014\113.JPG"/>
          <p:cNvPicPr>
            <a:picLocks noChangeAspect="1" noChangeArrowheads="1"/>
          </p:cNvPicPr>
          <p:nvPr/>
        </p:nvPicPr>
        <p:blipFill>
          <a:blip r:embed="rId5" cstate="screen"/>
          <a:srcRect/>
          <a:stretch>
            <a:fillRect/>
          </a:stretch>
        </p:blipFill>
        <p:spPr bwMode="auto">
          <a:xfrm>
            <a:off x="0" y="1772696"/>
            <a:ext cx="2431769" cy="4320000"/>
          </a:xfrm>
          <a:prstGeom prst="rect">
            <a:avLst/>
          </a:prstGeom>
          <a:noFill/>
          <a:ln>
            <a:solidFill>
              <a:schemeClr val="bg2"/>
            </a:solidFill>
          </a:ln>
        </p:spPr>
      </p:pic>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Blue dye experiment </a:t>
            </a:r>
            <a:br>
              <a:rPr lang="en-US" dirty="0" smtClean="0"/>
            </a:br>
            <a:r>
              <a:rPr lang="en-US" sz="2400" dirty="0" smtClean="0"/>
              <a:t> Pour </a:t>
            </a:r>
            <a:r>
              <a:rPr lang="en-US" sz="2400" dirty="0" err="1" smtClean="0"/>
              <a:t>déterminer</a:t>
            </a:r>
            <a:r>
              <a:rPr lang="en-US" sz="2400" dirty="0" smtClean="0"/>
              <a:t>  </a:t>
            </a:r>
            <a:r>
              <a:rPr lang="en-US" sz="2400" dirty="0" smtClean="0"/>
              <a:t>comment </a:t>
            </a:r>
            <a:r>
              <a:rPr lang="en-US" sz="2400" dirty="0" err="1" smtClean="0"/>
              <a:t>l’eau</a:t>
            </a:r>
            <a:r>
              <a:rPr lang="en-US" sz="2400" dirty="0" smtClean="0"/>
              <a:t> </a:t>
            </a:r>
            <a:r>
              <a:rPr lang="en-US" sz="2400" dirty="0" err="1" smtClean="0"/>
              <a:t>s’écoule</a:t>
            </a:r>
            <a:r>
              <a:rPr lang="en-US" sz="2400" dirty="0" smtClean="0"/>
              <a:t> </a:t>
            </a:r>
            <a:r>
              <a:rPr lang="en-US" sz="2400" dirty="0" err="1" smtClean="0"/>
              <a:t>dans</a:t>
            </a:r>
            <a:r>
              <a:rPr lang="en-US" sz="2400" dirty="0" smtClean="0"/>
              <a:t> le sol</a:t>
            </a:r>
            <a:endParaRPr lang="nl-NL" sz="2400" dirty="0"/>
          </a:p>
        </p:txBody>
      </p:sp>
      <p:sp>
        <p:nvSpPr>
          <p:cNvPr id="3" name="Tijdelijke aanduiding voor inhoud 2"/>
          <p:cNvSpPr>
            <a:spLocks noGrp="1"/>
          </p:cNvSpPr>
          <p:nvPr>
            <p:ph idx="1"/>
          </p:nvPr>
        </p:nvSpPr>
        <p:spPr/>
        <p:txBody>
          <a:bodyPr/>
          <a:lstStyle/>
          <a:p>
            <a:endParaRPr lang="nl-NL"/>
          </a:p>
        </p:txBody>
      </p:sp>
      <p:sp>
        <p:nvSpPr>
          <p:cNvPr id="4" name="Tijdelijke aanduiding voor dianummer 3"/>
          <p:cNvSpPr>
            <a:spLocks noGrp="1"/>
          </p:cNvSpPr>
          <p:nvPr>
            <p:ph type="sldNum" sz="quarter" idx="11"/>
          </p:nvPr>
        </p:nvSpPr>
        <p:spPr/>
        <p:txBody>
          <a:bodyPr/>
          <a:lstStyle/>
          <a:p>
            <a:pPr>
              <a:defRPr/>
            </a:pPr>
            <a:fld id="{2A41D37E-E261-4BF0-87FB-1224025E1A9B}" type="slidenum">
              <a:rPr lang="en-US" altLang="en-US" smtClean="0"/>
              <a:pPr>
                <a:defRPr/>
              </a:pPr>
              <a:t>26</a:t>
            </a:fld>
            <a:endParaRPr lang="en-US" altLang="en-US"/>
          </a:p>
        </p:txBody>
      </p:sp>
      <p:pic>
        <p:nvPicPr>
          <p:cNvPr id="138245" name="Picture 5" descr="C:\Users\Ilja\Pictures\2014\Madagascar May 2014\643.JPG"/>
          <p:cNvPicPr>
            <a:picLocks noChangeAspect="1" noChangeArrowheads="1"/>
          </p:cNvPicPr>
          <p:nvPr/>
        </p:nvPicPr>
        <p:blipFill>
          <a:blip r:embed="rId3" cstate="screen"/>
          <a:srcRect/>
          <a:stretch>
            <a:fillRect/>
          </a:stretch>
        </p:blipFill>
        <p:spPr bwMode="auto">
          <a:xfrm>
            <a:off x="0" y="1844824"/>
            <a:ext cx="4800218" cy="3600000"/>
          </a:xfrm>
          <a:prstGeom prst="rect">
            <a:avLst/>
          </a:prstGeom>
          <a:noFill/>
          <a:ln>
            <a:solidFill>
              <a:schemeClr val="bg2"/>
            </a:solidFill>
          </a:ln>
        </p:spPr>
      </p:pic>
      <p:pic>
        <p:nvPicPr>
          <p:cNvPr id="138243" name="Picture 3" descr="C:\Users\Ilja\Pictures\2014\Madagascar May 2014\367.JPG"/>
          <p:cNvPicPr>
            <a:picLocks noChangeAspect="1" noChangeArrowheads="1"/>
          </p:cNvPicPr>
          <p:nvPr/>
        </p:nvPicPr>
        <p:blipFill>
          <a:blip r:embed="rId4" cstate="screen"/>
          <a:srcRect/>
          <a:stretch>
            <a:fillRect/>
          </a:stretch>
        </p:blipFill>
        <p:spPr bwMode="auto">
          <a:xfrm>
            <a:off x="4343782" y="2636912"/>
            <a:ext cx="4800218" cy="3600000"/>
          </a:xfrm>
          <a:prstGeom prst="rect">
            <a:avLst/>
          </a:prstGeom>
          <a:noFill/>
          <a:ln>
            <a:solidFill>
              <a:schemeClr val="bg2"/>
            </a:solid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8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p:cNvPicPr>
            <a:picLocks noChangeAspect="1" noChangeArrowheads="1"/>
          </p:cNvPicPr>
          <p:nvPr/>
        </p:nvPicPr>
        <p:blipFill>
          <a:blip r:embed="rId3" cstate="screen"/>
          <a:srcRect t="2744"/>
          <a:stretch>
            <a:fillRect/>
          </a:stretch>
        </p:blipFill>
        <p:spPr bwMode="auto">
          <a:xfrm>
            <a:off x="0" y="2049463"/>
            <a:ext cx="9144000" cy="2532062"/>
          </a:xfrm>
          <a:prstGeom prst="rect">
            <a:avLst/>
          </a:prstGeom>
          <a:noFill/>
          <a:ln w="9525">
            <a:noFill/>
            <a:miter lim="800000"/>
            <a:headEnd/>
            <a:tailEnd/>
          </a:ln>
        </p:spPr>
      </p:pic>
      <p:pic>
        <p:nvPicPr>
          <p:cNvPr id="57347" name="Picture 5"/>
          <p:cNvPicPr>
            <a:picLocks noChangeAspect="1" noChangeArrowheads="1"/>
          </p:cNvPicPr>
          <p:nvPr/>
        </p:nvPicPr>
        <p:blipFill>
          <a:blip r:embed="rId4" cstate="screen"/>
          <a:srcRect/>
          <a:stretch>
            <a:fillRect/>
          </a:stretch>
        </p:blipFill>
        <p:spPr bwMode="auto">
          <a:xfrm>
            <a:off x="0" y="4556125"/>
            <a:ext cx="9144000" cy="2301875"/>
          </a:xfrm>
          <a:prstGeom prst="rect">
            <a:avLst/>
          </a:prstGeom>
          <a:noFill/>
          <a:ln w="9525">
            <a:noFill/>
            <a:miter lim="800000"/>
            <a:headEnd/>
            <a:tailEnd/>
          </a:ln>
        </p:spPr>
      </p:pic>
      <p:sp>
        <p:nvSpPr>
          <p:cNvPr id="9" name="Rechthoek 11"/>
          <p:cNvSpPr/>
          <p:nvPr/>
        </p:nvSpPr>
        <p:spPr>
          <a:xfrm>
            <a:off x="0" y="2060575"/>
            <a:ext cx="1171575" cy="369888"/>
          </a:xfrm>
          <a:prstGeom prst="rect">
            <a:avLst/>
          </a:prstGeom>
        </p:spPr>
        <p:txBody>
          <a:bodyPr wrap="none">
            <a:spAutoFit/>
          </a:bodyPr>
          <a:lstStyle/>
          <a:p>
            <a:pPr marL="438150" indent="-438150">
              <a:spcBef>
                <a:spcPct val="20000"/>
              </a:spcBef>
              <a:buClr>
                <a:srgbClr val="386E87"/>
              </a:buClr>
              <a:defRPr/>
            </a:pPr>
            <a:r>
              <a:rPr lang="nl-NL" kern="0" dirty="0">
                <a:solidFill>
                  <a:srgbClr val="003B5A"/>
                </a:solidFill>
              </a:rPr>
              <a:t>ALM-RF1</a:t>
            </a:r>
          </a:p>
        </p:txBody>
      </p:sp>
      <p:sp>
        <p:nvSpPr>
          <p:cNvPr id="10" name="Rechthoek 11"/>
          <p:cNvSpPr/>
          <p:nvPr/>
        </p:nvSpPr>
        <p:spPr>
          <a:xfrm>
            <a:off x="0" y="4508500"/>
            <a:ext cx="1082675" cy="369888"/>
          </a:xfrm>
          <a:prstGeom prst="rect">
            <a:avLst/>
          </a:prstGeom>
        </p:spPr>
        <p:txBody>
          <a:bodyPr wrap="none">
            <a:spAutoFit/>
          </a:bodyPr>
          <a:lstStyle/>
          <a:p>
            <a:pPr marL="438150" indent="-438150">
              <a:spcBef>
                <a:spcPct val="20000"/>
              </a:spcBef>
              <a:buClr>
                <a:srgbClr val="386E87"/>
              </a:buClr>
              <a:defRPr/>
            </a:pPr>
            <a:r>
              <a:rPr lang="nl-NL" kern="0" dirty="0">
                <a:solidFill>
                  <a:srgbClr val="003B5A"/>
                </a:solidFill>
              </a:rPr>
              <a:t>AMT-TM</a:t>
            </a:r>
          </a:p>
        </p:txBody>
      </p:sp>
      <p:sp>
        <p:nvSpPr>
          <p:cNvPr id="11" name="TextBox 10"/>
          <p:cNvSpPr txBox="1">
            <a:spLocks noChangeArrowheads="1"/>
          </p:cNvSpPr>
          <p:nvPr/>
        </p:nvSpPr>
        <p:spPr bwMode="auto">
          <a:xfrm>
            <a:off x="1143000" y="4508500"/>
            <a:ext cx="2895152" cy="369332"/>
          </a:xfrm>
          <a:prstGeom prst="rect">
            <a:avLst/>
          </a:prstGeom>
          <a:noFill/>
          <a:ln w="9525">
            <a:noFill/>
            <a:miter lim="800000"/>
            <a:headEnd/>
            <a:tailEnd/>
          </a:ln>
        </p:spPr>
        <p:txBody>
          <a:bodyPr wrap="none">
            <a:spAutoFit/>
          </a:bodyPr>
          <a:lstStyle/>
          <a:p>
            <a:r>
              <a:rPr lang="de-CH" dirty="0" err="1" smtClean="0">
                <a:solidFill>
                  <a:schemeClr val="accent5"/>
                </a:solidFill>
              </a:rPr>
              <a:t>Ruissellement</a:t>
            </a:r>
            <a:r>
              <a:rPr lang="de-CH" dirty="0" smtClean="0">
                <a:solidFill>
                  <a:schemeClr val="accent5"/>
                </a:solidFill>
              </a:rPr>
              <a:t> </a:t>
            </a:r>
            <a:r>
              <a:rPr lang="de-CH" dirty="0" err="1" smtClean="0">
                <a:solidFill>
                  <a:schemeClr val="accent5"/>
                </a:solidFill>
              </a:rPr>
              <a:t>lors</a:t>
            </a:r>
            <a:r>
              <a:rPr lang="de-CH" dirty="0" smtClean="0">
                <a:solidFill>
                  <a:schemeClr val="accent5"/>
                </a:solidFill>
              </a:rPr>
              <a:t> des </a:t>
            </a:r>
            <a:r>
              <a:rPr lang="de-CH" dirty="0" err="1" smtClean="0">
                <a:solidFill>
                  <a:schemeClr val="accent5"/>
                </a:solidFill>
              </a:rPr>
              <a:t>pluies</a:t>
            </a:r>
            <a:endParaRPr lang="de-CH" dirty="0">
              <a:solidFill>
                <a:schemeClr val="accent5"/>
              </a:solidFill>
            </a:endParaRPr>
          </a:p>
        </p:txBody>
      </p:sp>
      <p:sp>
        <p:nvSpPr>
          <p:cNvPr id="12" name="Content Placeholder 2"/>
          <p:cNvSpPr txBox="1">
            <a:spLocks/>
          </p:cNvSpPr>
          <p:nvPr/>
        </p:nvSpPr>
        <p:spPr>
          <a:xfrm>
            <a:off x="107950" y="333375"/>
            <a:ext cx="8229600" cy="4525963"/>
          </a:xfrm>
          <a:prstGeom prst="rect">
            <a:avLst/>
          </a:prstGeom>
        </p:spPr>
        <p:txBody>
          <a:bodyPr>
            <a:normAutofit/>
          </a:bodyPr>
          <a:lstStyle/>
          <a:p>
            <a:pPr marL="0" indent="0">
              <a:lnSpc>
                <a:spcPct val="100000"/>
              </a:lnSpc>
              <a:spcBef>
                <a:spcPts val="0"/>
              </a:spcBef>
              <a:buFont typeface="Arial" pitchFamily="34" charset="0"/>
              <a:buNone/>
            </a:pPr>
            <a:r>
              <a:rPr lang="en-GB" sz="3200" b="1" dirty="0" err="1" smtClean="0">
                <a:solidFill>
                  <a:schemeClr val="bg1"/>
                </a:solidFill>
              </a:rPr>
              <a:t>Résultats</a:t>
            </a:r>
            <a:r>
              <a:rPr lang="en-GB" sz="3200" b="1" dirty="0" smtClean="0">
                <a:solidFill>
                  <a:schemeClr val="bg1"/>
                </a:solidFill>
              </a:rPr>
              <a:t> </a:t>
            </a:r>
            <a:r>
              <a:rPr lang="en-GB" sz="3200" b="1" dirty="0" err="1" smtClean="0">
                <a:solidFill>
                  <a:schemeClr val="bg1"/>
                </a:solidFill>
              </a:rPr>
              <a:t>préliminaires</a:t>
            </a:r>
            <a:r>
              <a:rPr lang="en-GB" sz="3200" b="1" dirty="0" smtClean="0">
                <a:solidFill>
                  <a:schemeClr val="bg1"/>
                </a:solidFill>
              </a:rPr>
              <a:t> </a:t>
            </a:r>
          </a:p>
          <a:p>
            <a:pPr marL="0" indent="0">
              <a:lnSpc>
                <a:spcPct val="100000"/>
              </a:lnSpc>
              <a:spcBef>
                <a:spcPts val="0"/>
              </a:spcBef>
              <a:buFont typeface="Arial" pitchFamily="34" charset="0"/>
              <a:buNone/>
            </a:pPr>
            <a:r>
              <a:rPr lang="en-GB" sz="2400" b="1" dirty="0" smtClean="0">
                <a:solidFill>
                  <a:schemeClr val="bg1"/>
                </a:solidFill>
              </a:rPr>
              <a:t>Blue dye experiments</a:t>
            </a:r>
          </a:p>
        </p:txBody>
      </p:sp>
      <p:pic>
        <p:nvPicPr>
          <p:cNvPr id="13" name="Afbeelding 2" descr="C:\Users\Ilja\Desktop\photos Madagascar May 2014 visit\from julia\P1090570.JPG"/>
          <p:cNvPicPr>
            <a:picLocks noChangeAspect="1"/>
          </p:cNvPicPr>
          <p:nvPr/>
        </p:nvPicPr>
        <p:blipFill>
          <a:blip r:embed="rId5" cstate="screen"/>
          <a:srcRect/>
          <a:stretch>
            <a:fillRect/>
          </a:stretch>
        </p:blipFill>
        <p:spPr bwMode="auto">
          <a:xfrm>
            <a:off x="6084119" y="620688"/>
            <a:ext cx="1339850" cy="1295400"/>
          </a:xfrm>
          <a:prstGeom prst="rect">
            <a:avLst/>
          </a:prstGeom>
          <a:noFill/>
          <a:ln w="6350">
            <a:solidFill>
              <a:schemeClr val="bg2">
                <a:lumMod val="75000"/>
              </a:schemeClr>
            </a:solidFill>
          </a:ln>
        </p:spPr>
      </p:pic>
      <p:pic>
        <p:nvPicPr>
          <p:cNvPr id="14" name="Picture 6"/>
          <p:cNvPicPr>
            <a:picLocks noChangeAspect="1" noChangeArrowheads="1"/>
          </p:cNvPicPr>
          <p:nvPr/>
        </p:nvPicPr>
        <p:blipFill>
          <a:blip r:embed="rId6" cstate="screen"/>
          <a:srcRect/>
          <a:stretch>
            <a:fillRect/>
          </a:stretch>
        </p:blipFill>
        <p:spPr bwMode="auto">
          <a:xfrm>
            <a:off x="5076056" y="620688"/>
            <a:ext cx="919163" cy="1295400"/>
          </a:xfrm>
          <a:prstGeom prst="rect">
            <a:avLst/>
          </a:prstGeom>
          <a:noFill/>
          <a:ln w="6350">
            <a:solidFill>
              <a:schemeClr val="bg2">
                <a:lumMod val="75000"/>
              </a:schemeClr>
            </a:solidFill>
            <a:miter lim="800000"/>
            <a:headEnd/>
            <a:tailEnd/>
          </a:ln>
        </p:spPr>
      </p:pic>
      <p:pic>
        <p:nvPicPr>
          <p:cNvPr id="15" name="Picture 7"/>
          <p:cNvPicPr>
            <a:picLocks noChangeAspect="1" noChangeArrowheads="1"/>
          </p:cNvPicPr>
          <p:nvPr/>
        </p:nvPicPr>
        <p:blipFill>
          <a:blip r:embed="rId7" cstate="screen"/>
          <a:srcRect/>
          <a:stretch>
            <a:fillRect/>
          </a:stretch>
        </p:blipFill>
        <p:spPr bwMode="auto">
          <a:xfrm>
            <a:off x="7498581" y="620688"/>
            <a:ext cx="1501775" cy="1295400"/>
          </a:xfrm>
          <a:prstGeom prst="rect">
            <a:avLst/>
          </a:prstGeom>
          <a:noFill/>
          <a:ln w="6350">
            <a:solidFill>
              <a:schemeClr val="bg2">
                <a:lumMod val="75000"/>
              </a:schemeClr>
            </a:solid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33399" y="188640"/>
            <a:ext cx="8071049" cy="864096"/>
          </a:xfrm>
        </p:spPr>
        <p:txBody>
          <a:bodyPr/>
          <a:lstStyle/>
          <a:p>
            <a:r>
              <a:rPr lang="en-CA" dirty="0" err="1" smtClean="0"/>
              <a:t>Que</a:t>
            </a:r>
            <a:r>
              <a:rPr lang="en-CA" dirty="0" smtClean="0"/>
              <a:t> </a:t>
            </a:r>
            <a:r>
              <a:rPr lang="en-CA" dirty="0" err="1" smtClean="0"/>
              <a:t>faisons</a:t>
            </a:r>
            <a:r>
              <a:rPr lang="en-CA" dirty="0" smtClean="0"/>
              <a:t>-nous?</a:t>
            </a:r>
            <a:r>
              <a:rPr lang="en-CA" dirty="0" smtClean="0"/>
              <a:t> (II): </a:t>
            </a:r>
            <a:endParaRPr lang="de-CH" dirty="0"/>
          </a:p>
        </p:txBody>
      </p:sp>
      <p:sp>
        <p:nvSpPr>
          <p:cNvPr id="3" name="Content Placeholder 2"/>
          <p:cNvSpPr>
            <a:spLocks noGrp="1"/>
          </p:cNvSpPr>
          <p:nvPr>
            <p:ph idx="1"/>
          </p:nvPr>
        </p:nvSpPr>
        <p:spPr>
          <a:xfrm>
            <a:off x="533400" y="1052736"/>
            <a:ext cx="8071048" cy="4255368"/>
          </a:xfrm>
        </p:spPr>
        <p:txBody>
          <a:bodyPr/>
          <a:lstStyle/>
          <a:p>
            <a:pPr marL="0" indent="0">
              <a:lnSpc>
                <a:spcPct val="100000"/>
              </a:lnSpc>
              <a:spcBef>
                <a:spcPts val="0"/>
              </a:spcBef>
              <a:buFont typeface="Arial" pitchFamily="34" charset="0"/>
              <a:buNone/>
              <a:defRPr/>
            </a:pPr>
            <a:r>
              <a:rPr lang="en-CA" dirty="0" err="1" smtClean="0"/>
              <a:t>Trois</a:t>
            </a:r>
            <a:r>
              <a:rPr lang="en-CA" dirty="0" smtClean="0"/>
              <a:t> sites (</a:t>
            </a:r>
            <a:r>
              <a:rPr lang="en-CA" dirty="0" err="1" smtClean="0"/>
              <a:t>forêt</a:t>
            </a:r>
            <a:r>
              <a:rPr lang="en-CA" dirty="0" smtClean="0"/>
              <a:t>, savoka </a:t>
            </a:r>
            <a:r>
              <a:rPr lang="en-CA" dirty="0" err="1" smtClean="0"/>
              <a:t>arborée</a:t>
            </a:r>
            <a:r>
              <a:rPr lang="en-CA" dirty="0" smtClean="0"/>
              <a:t> et tany maty) </a:t>
            </a:r>
            <a:r>
              <a:rPr lang="en-CA" dirty="0" err="1" smtClean="0"/>
              <a:t>d’expérimentation</a:t>
            </a:r>
            <a:r>
              <a:rPr lang="en-CA" dirty="0" smtClean="0"/>
              <a:t>:</a:t>
            </a:r>
            <a:endParaRPr lang="en-CA" dirty="0" smtClean="0"/>
          </a:p>
          <a:p>
            <a:pPr>
              <a:lnSpc>
                <a:spcPct val="100000"/>
              </a:lnSpc>
              <a:spcBef>
                <a:spcPts val="0"/>
              </a:spcBef>
              <a:defRPr/>
            </a:pPr>
            <a:r>
              <a:rPr lang="en-CA" dirty="0" smtClean="0"/>
              <a:t>Flux </a:t>
            </a:r>
            <a:r>
              <a:rPr lang="en-CA" dirty="0" err="1" smtClean="0"/>
              <a:t>hydrologiques</a:t>
            </a:r>
            <a:r>
              <a:rPr lang="en-CA" dirty="0" smtClean="0"/>
              <a:t> (précipitation, interception, transpiration, </a:t>
            </a:r>
            <a:r>
              <a:rPr lang="en-CA" dirty="0" err="1" smtClean="0"/>
              <a:t>ruissellement</a:t>
            </a:r>
            <a:r>
              <a:rPr lang="en-CA" dirty="0" smtClean="0"/>
              <a:t> de surface) </a:t>
            </a:r>
          </a:p>
          <a:p>
            <a:pPr>
              <a:lnSpc>
                <a:spcPct val="100000"/>
              </a:lnSpc>
              <a:spcBef>
                <a:spcPts val="0"/>
              </a:spcBef>
              <a:defRPr/>
            </a:pPr>
            <a:r>
              <a:rPr lang="en-CA" dirty="0" err="1" smtClean="0"/>
              <a:t>Changement</a:t>
            </a:r>
            <a:r>
              <a:rPr lang="en-CA" dirty="0" smtClean="0"/>
              <a:t> de </a:t>
            </a:r>
            <a:r>
              <a:rPr lang="en-CA" dirty="0" err="1" smtClean="0"/>
              <a:t>l’humidité</a:t>
            </a:r>
            <a:r>
              <a:rPr lang="en-CA" dirty="0" smtClean="0"/>
              <a:t> du sol et </a:t>
            </a:r>
            <a:r>
              <a:rPr lang="en-CA" dirty="0" err="1" smtClean="0"/>
              <a:t>l’eau</a:t>
            </a:r>
            <a:r>
              <a:rPr lang="en-CA" dirty="0" smtClean="0"/>
              <a:t> </a:t>
            </a:r>
            <a:r>
              <a:rPr lang="en-CA" dirty="0" err="1" smtClean="0"/>
              <a:t>dans</a:t>
            </a:r>
            <a:r>
              <a:rPr lang="en-CA" dirty="0" smtClean="0"/>
              <a:t> la </a:t>
            </a:r>
            <a:r>
              <a:rPr lang="en-CA" dirty="0" err="1" smtClean="0"/>
              <a:t>nappe</a:t>
            </a:r>
            <a:r>
              <a:rPr lang="en-CA" dirty="0" smtClean="0"/>
              <a:t> groundwater</a:t>
            </a:r>
          </a:p>
        </p:txBody>
      </p:sp>
      <p:pic>
        <p:nvPicPr>
          <p:cNvPr id="2" name="Picture 1"/>
          <p:cNvPicPr>
            <a:picLocks noChangeAspect="1"/>
          </p:cNvPicPr>
          <p:nvPr/>
        </p:nvPicPr>
        <p:blipFill>
          <a:blip r:embed="rId3" cstate="screen"/>
          <a:stretch>
            <a:fillRect/>
          </a:stretch>
        </p:blipFill>
        <p:spPr>
          <a:xfrm>
            <a:off x="539552" y="2649945"/>
            <a:ext cx="2700722" cy="3600000"/>
          </a:xfrm>
          <a:prstGeom prst="rect">
            <a:avLst/>
          </a:prstGeom>
          <a:ln>
            <a:solidFill>
              <a:schemeClr val="bg2">
                <a:lumMod val="75000"/>
              </a:schemeClr>
            </a:solidFill>
          </a:ln>
        </p:spPr>
      </p:pic>
      <p:pic>
        <p:nvPicPr>
          <p:cNvPr id="17" name="Picture 16"/>
          <p:cNvPicPr>
            <a:picLocks noChangeAspect="1"/>
          </p:cNvPicPr>
          <p:nvPr/>
        </p:nvPicPr>
        <p:blipFill>
          <a:blip r:embed="rId4" cstate="screen"/>
          <a:stretch>
            <a:fillRect/>
          </a:stretch>
        </p:blipFill>
        <p:spPr>
          <a:xfrm>
            <a:off x="5652120" y="4653273"/>
            <a:ext cx="2376000" cy="1595914"/>
          </a:xfrm>
          <a:prstGeom prst="rect">
            <a:avLst/>
          </a:prstGeom>
          <a:ln>
            <a:solidFill>
              <a:schemeClr val="bg2">
                <a:lumMod val="75000"/>
              </a:schemeClr>
            </a:solidFill>
          </a:ln>
        </p:spPr>
      </p:pic>
      <p:pic>
        <p:nvPicPr>
          <p:cNvPr id="1026" name="Picture 2"/>
          <p:cNvPicPr>
            <a:picLocks noChangeAspect="1" noChangeArrowheads="1"/>
          </p:cNvPicPr>
          <p:nvPr/>
        </p:nvPicPr>
        <p:blipFill>
          <a:blip r:embed="rId5" cstate="screen"/>
          <a:srcRect/>
          <a:stretch>
            <a:fillRect/>
          </a:stretch>
        </p:blipFill>
        <p:spPr bwMode="auto">
          <a:xfrm>
            <a:off x="5652120" y="2709320"/>
            <a:ext cx="2376000" cy="1837177"/>
          </a:xfrm>
          <a:prstGeom prst="rect">
            <a:avLst/>
          </a:prstGeom>
          <a:noFill/>
          <a:ln w="9525">
            <a:solidFill>
              <a:schemeClr val="bg2">
                <a:lumMod val="75000"/>
              </a:schemeClr>
            </a:solidFill>
            <a:miter lim="800000"/>
            <a:headEnd/>
            <a:tailEnd/>
          </a:ln>
          <a:effectLst/>
        </p:spPr>
      </p:pic>
      <p:pic>
        <p:nvPicPr>
          <p:cNvPr id="1027" name="Picture 3"/>
          <p:cNvPicPr>
            <a:picLocks noChangeAspect="1" noChangeArrowheads="1"/>
          </p:cNvPicPr>
          <p:nvPr/>
        </p:nvPicPr>
        <p:blipFill>
          <a:blip r:embed="rId6" cstate="screen"/>
          <a:srcRect/>
          <a:stretch>
            <a:fillRect/>
          </a:stretch>
        </p:blipFill>
        <p:spPr bwMode="auto">
          <a:xfrm>
            <a:off x="3419872" y="2649944"/>
            <a:ext cx="2028697" cy="3600000"/>
          </a:xfrm>
          <a:prstGeom prst="rect">
            <a:avLst/>
          </a:prstGeom>
          <a:noFill/>
          <a:ln w="9525">
            <a:solidFill>
              <a:schemeClr val="bg2">
                <a:lumMod val="75000"/>
              </a:schemeClr>
            </a:solidFill>
            <a:miter lim="800000"/>
            <a:headEnd/>
            <a:tailEnd/>
          </a:ln>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3" cstate="screen"/>
          <a:srcRect/>
          <a:stretch>
            <a:fillRect/>
          </a:stretch>
        </p:blipFill>
        <p:spPr bwMode="auto">
          <a:xfrm>
            <a:off x="1115616" y="1453286"/>
            <a:ext cx="7416824" cy="4811533"/>
          </a:xfrm>
          <a:prstGeom prst="rect">
            <a:avLst/>
          </a:prstGeom>
          <a:noFill/>
          <a:ln w="9525">
            <a:solidFill>
              <a:schemeClr val="bg2">
                <a:lumMod val="90000"/>
              </a:schemeClr>
            </a:solidFill>
            <a:miter lim="800000"/>
            <a:headEnd/>
            <a:tailEnd/>
          </a:ln>
          <a:effectLst/>
        </p:spPr>
      </p:pic>
      <p:sp>
        <p:nvSpPr>
          <p:cNvPr id="5" name="Titel 4"/>
          <p:cNvSpPr>
            <a:spLocks noGrp="1"/>
          </p:cNvSpPr>
          <p:nvPr>
            <p:ph type="title"/>
          </p:nvPr>
        </p:nvSpPr>
        <p:spPr>
          <a:xfrm>
            <a:off x="534988" y="190500"/>
            <a:ext cx="8609012" cy="1143000"/>
          </a:xfrm>
        </p:spPr>
        <p:txBody>
          <a:bodyPr>
            <a:normAutofit/>
          </a:bodyPr>
          <a:lstStyle/>
          <a:p>
            <a:r>
              <a:rPr lang="en-US" dirty="0" smtClean="0"/>
              <a:t>Weather stations </a:t>
            </a:r>
            <a:br>
              <a:rPr lang="en-US" dirty="0" smtClean="0"/>
            </a:br>
            <a:r>
              <a:rPr lang="en-US" sz="2200" dirty="0" smtClean="0"/>
              <a:t>Pour </a:t>
            </a:r>
            <a:r>
              <a:rPr lang="en-US" sz="2200" dirty="0" err="1" smtClean="0"/>
              <a:t>déterminer</a:t>
            </a:r>
            <a:r>
              <a:rPr lang="en-US" sz="2200" dirty="0" smtClean="0"/>
              <a:t> la </a:t>
            </a:r>
            <a:r>
              <a:rPr lang="en-US" sz="2200" dirty="0" err="1" smtClean="0"/>
              <a:t>quantité</a:t>
            </a:r>
            <a:r>
              <a:rPr lang="en-US" sz="2200" dirty="0" smtClean="0"/>
              <a:t> de </a:t>
            </a:r>
            <a:r>
              <a:rPr lang="en-US" sz="2200" dirty="0" err="1" smtClean="0"/>
              <a:t>l’évaporation</a:t>
            </a:r>
            <a:r>
              <a:rPr lang="en-US" sz="2200" dirty="0" smtClean="0"/>
              <a:t>  et la </a:t>
            </a:r>
            <a:r>
              <a:rPr lang="en-US" sz="2200" dirty="0" err="1" smtClean="0"/>
              <a:t>quantité</a:t>
            </a:r>
            <a:r>
              <a:rPr lang="en-US" sz="2200" dirty="0" smtClean="0"/>
              <a:t> de la précipitation</a:t>
            </a:r>
            <a:endParaRPr lang="nl-NL" sz="2200" dirty="0"/>
          </a:p>
        </p:txBody>
      </p:sp>
      <p:sp>
        <p:nvSpPr>
          <p:cNvPr id="4" name="Tijdelijke aanduiding voor dianummer 3"/>
          <p:cNvSpPr>
            <a:spLocks noGrp="1"/>
          </p:cNvSpPr>
          <p:nvPr>
            <p:ph type="sldNum" sz="quarter" idx="11"/>
          </p:nvPr>
        </p:nvSpPr>
        <p:spPr/>
        <p:txBody>
          <a:bodyPr/>
          <a:lstStyle/>
          <a:p>
            <a:pPr>
              <a:defRPr/>
            </a:pPr>
            <a:fld id="{2A41D37E-E261-4BF0-87FB-1224025E1A9B}" type="slidenum">
              <a:rPr lang="en-US" altLang="en-US" smtClean="0"/>
              <a:pPr>
                <a:defRPr/>
              </a:pPr>
              <a:t>29</a:t>
            </a:fld>
            <a:endParaRPr lang="en-US" altLang="en-US"/>
          </a:p>
        </p:txBody>
      </p:sp>
      <p:sp>
        <p:nvSpPr>
          <p:cNvPr id="9" name="Tekstvak 8"/>
          <p:cNvSpPr txBox="1"/>
          <p:nvPr/>
        </p:nvSpPr>
        <p:spPr>
          <a:xfrm>
            <a:off x="5724128" y="2636912"/>
            <a:ext cx="2355132" cy="461665"/>
          </a:xfrm>
          <a:prstGeom prst="rect">
            <a:avLst/>
          </a:prstGeom>
          <a:noFill/>
        </p:spPr>
        <p:txBody>
          <a:bodyPr wrap="none" rtlCol="0">
            <a:spAutoFit/>
          </a:bodyPr>
          <a:lstStyle/>
          <a:p>
            <a:r>
              <a:rPr lang="fr-FR" sz="2400" dirty="0" smtClean="0"/>
              <a:t>Les pluviomètres</a:t>
            </a:r>
            <a:endParaRPr lang="nl-NL" sz="2200" dirty="0"/>
          </a:p>
        </p:txBody>
      </p:sp>
      <p:cxnSp>
        <p:nvCxnSpPr>
          <p:cNvPr id="11" name="Rechte verbindingslijn met pijl 10"/>
          <p:cNvCxnSpPr/>
          <p:nvPr/>
        </p:nvCxnSpPr>
        <p:spPr>
          <a:xfrm flipH="1">
            <a:off x="6299434" y="3212976"/>
            <a:ext cx="432048" cy="1296144"/>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 name="Rechte verbindingslijn met pijl 20"/>
          <p:cNvCxnSpPr/>
          <p:nvPr/>
        </p:nvCxnSpPr>
        <p:spPr>
          <a:xfrm>
            <a:off x="6948264" y="3212976"/>
            <a:ext cx="648072" cy="1512168"/>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3" name="Tekstvak 22"/>
          <p:cNvSpPr txBox="1"/>
          <p:nvPr/>
        </p:nvSpPr>
        <p:spPr>
          <a:xfrm>
            <a:off x="1259632" y="1534558"/>
            <a:ext cx="2376264" cy="830997"/>
          </a:xfrm>
          <a:prstGeom prst="rect">
            <a:avLst/>
          </a:prstGeom>
          <a:noFill/>
        </p:spPr>
        <p:txBody>
          <a:bodyPr wrap="square" rtlCol="0">
            <a:spAutoFit/>
          </a:bodyPr>
          <a:lstStyle/>
          <a:p>
            <a:r>
              <a:rPr lang="de-CH" sz="2400" dirty="0" err="1" smtClean="0"/>
              <a:t>Température</a:t>
            </a:r>
            <a:r>
              <a:rPr lang="de-CH" sz="2400" dirty="0" smtClean="0"/>
              <a:t> et </a:t>
            </a:r>
            <a:r>
              <a:rPr lang="de-CH" sz="2400" dirty="0" err="1" smtClean="0"/>
              <a:t>humidité</a:t>
            </a:r>
            <a:r>
              <a:rPr lang="de-CH" sz="2400" dirty="0" smtClean="0"/>
              <a:t> relative</a:t>
            </a:r>
            <a:endParaRPr lang="de-CH" sz="2400" dirty="0"/>
          </a:p>
        </p:txBody>
      </p:sp>
      <p:cxnSp>
        <p:nvCxnSpPr>
          <p:cNvPr id="24" name="Rechte verbindingslijn met pijl 23"/>
          <p:cNvCxnSpPr/>
          <p:nvPr/>
        </p:nvCxnSpPr>
        <p:spPr>
          <a:xfrm>
            <a:off x="3563888" y="1916832"/>
            <a:ext cx="1391044"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kstvak 24"/>
          <p:cNvSpPr txBox="1"/>
          <p:nvPr/>
        </p:nvSpPr>
        <p:spPr>
          <a:xfrm>
            <a:off x="1259632" y="3441633"/>
            <a:ext cx="3312368" cy="461665"/>
          </a:xfrm>
          <a:prstGeom prst="rect">
            <a:avLst/>
          </a:prstGeom>
          <a:noFill/>
        </p:spPr>
        <p:txBody>
          <a:bodyPr wrap="square" rtlCol="0">
            <a:spAutoFit/>
          </a:bodyPr>
          <a:lstStyle/>
          <a:p>
            <a:r>
              <a:rPr lang="fr-FR" sz="2400" dirty="0" smtClean="0">
                <a:solidFill>
                  <a:schemeClr val="bg1"/>
                </a:solidFill>
              </a:rPr>
              <a:t>Panneau solaire</a:t>
            </a:r>
            <a:endParaRPr lang="nl-NL" sz="2200" dirty="0">
              <a:solidFill>
                <a:schemeClr val="bg1"/>
              </a:solidFill>
            </a:endParaRPr>
          </a:p>
        </p:txBody>
      </p:sp>
      <p:cxnSp>
        <p:nvCxnSpPr>
          <p:cNvPr id="26" name="Rechte verbindingslijn met pijl 25"/>
          <p:cNvCxnSpPr/>
          <p:nvPr/>
        </p:nvCxnSpPr>
        <p:spPr>
          <a:xfrm>
            <a:off x="2483768" y="3933056"/>
            <a:ext cx="360040" cy="504056"/>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7" name="Tekstvak 26"/>
          <p:cNvSpPr txBox="1"/>
          <p:nvPr/>
        </p:nvSpPr>
        <p:spPr>
          <a:xfrm>
            <a:off x="1619672" y="2852936"/>
            <a:ext cx="1410964" cy="461665"/>
          </a:xfrm>
          <a:prstGeom prst="rect">
            <a:avLst/>
          </a:prstGeom>
          <a:noFill/>
        </p:spPr>
        <p:txBody>
          <a:bodyPr wrap="none" rtlCol="0">
            <a:spAutoFit/>
          </a:bodyPr>
          <a:lstStyle/>
          <a:p>
            <a:r>
              <a:rPr lang="fr-FR" sz="2400" dirty="0" smtClean="0"/>
              <a:t>Radiation</a:t>
            </a:r>
            <a:endParaRPr lang="nl-NL" sz="2200" dirty="0"/>
          </a:p>
        </p:txBody>
      </p:sp>
      <p:cxnSp>
        <p:nvCxnSpPr>
          <p:cNvPr id="28" name="Rechte verbindingslijn met pijl 27"/>
          <p:cNvCxnSpPr/>
          <p:nvPr/>
        </p:nvCxnSpPr>
        <p:spPr>
          <a:xfrm flipV="1">
            <a:off x="2784433" y="2492896"/>
            <a:ext cx="1643551" cy="41941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kstvak 28"/>
          <p:cNvSpPr txBox="1"/>
          <p:nvPr/>
        </p:nvSpPr>
        <p:spPr>
          <a:xfrm>
            <a:off x="1187624" y="5589240"/>
            <a:ext cx="4879862" cy="461665"/>
          </a:xfrm>
          <a:prstGeom prst="rect">
            <a:avLst/>
          </a:prstGeom>
          <a:noFill/>
        </p:spPr>
        <p:txBody>
          <a:bodyPr wrap="none" rtlCol="0">
            <a:spAutoFit/>
          </a:bodyPr>
          <a:lstStyle/>
          <a:p>
            <a:r>
              <a:rPr lang="de-CH" sz="2400" dirty="0" smtClean="0">
                <a:solidFill>
                  <a:schemeClr val="bg1"/>
                </a:solidFill>
              </a:rPr>
              <a:t>Logger de </a:t>
            </a:r>
            <a:r>
              <a:rPr lang="de-CH" sz="2400" dirty="0" err="1" smtClean="0">
                <a:solidFill>
                  <a:schemeClr val="bg1"/>
                </a:solidFill>
              </a:rPr>
              <a:t>données</a:t>
            </a:r>
            <a:r>
              <a:rPr lang="de-CH" sz="2400" dirty="0" smtClean="0">
                <a:solidFill>
                  <a:schemeClr val="bg1"/>
                </a:solidFill>
              </a:rPr>
              <a:t> </a:t>
            </a:r>
            <a:r>
              <a:rPr lang="de-CH" sz="2400" dirty="0" err="1" smtClean="0">
                <a:solidFill>
                  <a:schemeClr val="bg1"/>
                </a:solidFill>
              </a:rPr>
              <a:t>d'enregistrement</a:t>
            </a:r>
            <a:endParaRPr lang="de-CH" sz="2400" dirty="0">
              <a:solidFill>
                <a:schemeClr val="bg1"/>
              </a:solidFill>
            </a:endParaRPr>
          </a:p>
        </p:txBody>
      </p:sp>
      <p:cxnSp>
        <p:nvCxnSpPr>
          <p:cNvPr id="30" name="Rechte verbindingslijn met pijl 29"/>
          <p:cNvCxnSpPr/>
          <p:nvPr/>
        </p:nvCxnSpPr>
        <p:spPr>
          <a:xfrm flipV="1">
            <a:off x="2771800" y="5085184"/>
            <a:ext cx="648072" cy="576063"/>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3" grpId="0"/>
      <p:bldP spid="25" grpId="0"/>
      <p:bldP spid="27"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Les dangers de l’eau pour la vie humaine</a:t>
            </a:r>
            <a:endParaRPr lang="de-CH" dirty="0"/>
          </a:p>
        </p:txBody>
      </p:sp>
      <p:sp>
        <p:nvSpPr>
          <p:cNvPr id="3" name="Content Placeholder 2"/>
          <p:cNvSpPr>
            <a:spLocks noGrp="1"/>
          </p:cNvSpPr>
          <p:nvPr>
            <p:ph idx="1"/>
          </p:nvPr>
        </p:nvSpPr>
        <p:spPr/>
        <p:txBody>
          <a:bodyPr/>
          <a:lstStyle/>
          <a:p>
            <a:endParaRPr lang="de-CH"/>
          </a:p>
        </p:txBody>
      </p:sp>
      <p:sp>
        <p:nvSpPr>
          <p:cNvPr id="4" name="Slide Number Placeholder 3"/>
          <p:cNvSpPr>
            <a:spLocks noGrp="1"/>
          </p:cNvSpPr>
          <p:nvPr>
            <p:ph type="sldNum" sz="quarter" idx="11"/>
          </p:nvPr>
        </p:nvSpPr>
        <p:spPr/>
        <p:txBody>
          <a:bodyPr/>
          <a:lstStyle/>
          <a:p>
            <a:pPr>
              <a:defRPr/>
            </a:pPr>
            <a:fld id="{2A41D37E-E261-4BF0-87FB-1224025E1A9B}" type="slidenum">
              <a:rPr lang="en-US" altLang="en-US" smtClean="0"/>
              <a:pPr>
                <a:defRPr/>
              </a:pPr>
              <a:t>3</a:t>
            </a:fld>
            <a:endParaRPr lang="en-US" altLang="en-US"/>
          </a:p>
        </p:txBody>
      </p:sp>
      <p:pic>
        <p:nvPicPr>
          <p:cNvPr id="75778" name="Picture 2" descr="http://l.yimg.com/bt/api/res/1.2/uz.kreGwUUHWQimSZVdgpA--/YXBwaWQ9eW5ld3M7Zmk9ZmlsbDtoPTM3NztpbD1wbGFuZTtweG9mZj01MDtweW9mZj0wO3E9NzU7dz02NzA-/http:/media.zenfs.com/en_us/News/afp.com/86c3e5410fe0bf47a942149bc79f8db40fad37b6.jpg"/>
          <p:cNvPicPr>
            <a:picLocks noChangeAspect="1" noChangeArrowheads="1"/>
          </p:cNvPicPr>
          <p:nvPr/>
        </p:nvPicPr>
        <p:blipFill>
          <a:blip r:embed="rId3" cstate="screen"/>
          <a:srcRect/>
          <a:stretch>
            <a:fillRect/>
          </a:stretch>
        </p:blipFill>
        <p:spPr bwMode="auto">
          <a:xfrm>
            <a:off x="801875" y="1772816"/>
            <a:ext cx="3832996" cy="2160000"/>
          </a:xfrm>
          <a:prstGeom prst="rect">
            <a:avLst/>
          </a:prstGeom>
          <a:noFill/>
          <a:ln>
            <a:solidFill>
              <a:schemeClr val="bg2"/>
            </a:solidFill>
          </a:ln>
        </p:spPr>
      </p:pic>
      <p:pic>
        <p:nvPicPr>
          <p:cNvPr id="75780" name="Picture 4" descr="http://relief.medair.org/assets/uploads/images/Severe_flooding_in_SE_Madagascar.jpg"/>
          <p:cNvPicPr>
            <a:picLocks noChangeAspect="1" noChangeArrowheads="1"/>
          </p:cNvPicPr>
          <p:nvPr/>
        </p:nvPicPr>
        <p:blipFill>
          <a:blip r:embed="rId4" cstate="screen"/>
          <a:srcRect/>
          <a:stretch>
            <a:fillRect/>
          </a:stretch>
        </p:blipFill>
        <p:spPr bwMode="auto">
          <a:xfrm>
            <a:off x="5220072" y="4005064"/>
            <a:ext cx="3242493" cy="2160000"/>
          </a:xfrm>
          <a:prstGeom prst="rect">
            <a:avLst/>
          </a:prstGeom>
          <a:noFill/>
          <a:ln>
            <a:solidFill>
              <a:schemeClr val="bg2"/>
            </a:solidFill>
          </a:ln>
        </p:spPr>
      </p:pic>
      <p:pic>
        <p:nvPicPr>
          <p:cNvPr id="75782" name="Picture 6" descr="http://uregina.ca/%7Esauchyn/geog323/381.jpg"/>
          <p:cNvPicPr>
            <a:picLocks noChangeAspect="1" noChangeArrowheads="1"/>
          </p:cNvPicPr>
          <p:nvPr/>
        </p:nvPicPr>
        <p:blipFill>
          <a:blip r:embed="rId5" cstate="screen"/>
          <a:srcRect/>
          <a:stretch>
            <a:fillRect/>
          </a:stretch>
        </p:blipFill>
        <p:spPr bwMode="auto">
          <a:xfrm>
            <a:off x="801875" y="4005064"/>
            <a:ext cx="2883011" cy="2160000"/>
          </a:xfrm>
          <a:prstGeom prst="rect">
            <a:avLst/>
          </a:prstGeom>
          <a:noFill/>
        </p:spPr>
      </p:pic>
      <p:pic>
        <p:nvPicPr>
          <p:cNvPr id="75783" name="Picture 7"/>
          <p:cNvPicPr>
            <a:picLocks noChangeAspect="1" noChangeArrowheads="1"/>
          </p:cNvPicPr>
          <p:nvPr/>
        </p:nvPicPr>
        <p:blipFill>
          <a:blip r:embed="rId6" cstate="screen"/>
          <a:srcRect/>
          <a:stretch>
            <a:fillRect/>
          </a:stretch>
        </p:blipFill>
        <p:spPr bwMode="auto">
          <a:xfrm>
            <a:off x="4728065" y="1772816"/>
            <a:ext cx="3732367" cy="2160000"/>
          </a:xfrm>
          <a:prstGeom prst="rect">
            <a:avLst/>
          </a:prstGeom>
          <a:noFill/>
          <a:ln w="9525">
            <a:solidFill>
              <a:schemeClr val="bg2"/>
            </a:solidFill>
            <a:miter lim="800000"/>
            <a:headEnd/>
            <a:tailEnd/>
          </a:ln>
        </p:spPr>
      </p:pic>
      <p:pic>
        <p:nvPicPr>
          <p:cNvPr id="75785" name="Picture 9" descr="http://mongabay-images.s3.amazonaws.com/15/0225_erosion_1.jpg"/>
          <p:cNvPicPr>
            <a:picLocks noChangeAspect="1" noChangeArrowheads="1"/>
          </p:cNvPicPr>
          <p:nvPr/>
        </p:nvPicPr>
        <p:blipFill>
          <a:blip r:embed="rId7" cstate="screen"/>
          <a:srcRect/>
          <a:stretch>
            <a:fillRect/>
          </a:stretch>
        </p:blipFill>
        <p:spPr bwMode="auto">
          <a:xfrm>
            <a:off x="804008" y="4005064"/>
            <a:ext cx="4320000" cy="2160000"/>
          </a:xfrm>
          <a:prstGeom prst="rect">
            <a:avLst/>
          </a:prstGeom>
          <a:noFill/>
          <a:ln>
            <a:solidFill>
              <a:schemeClr val="bg2"/>
            </a:solidFill>
          </a:ln>
        </p:spPr>
      </p:pic>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H:\Madagascar\runoff plots\runoff plot pictures from Bob 20141031\temps\Soil mositure measurement at ALM-CC.JPG"/>
          <p:cNvPicPr>
            <a:picLocks noChangeAspect="1" noChangeArrowheads="1"/>
          </p:cNvPicPr>
          <p:nvPr/>
        </p:nvPicPr>
        <p:blipFill>
          <a:blip r:embed="rId3" cstate="screen"/>
          <a:srcRect/>
          <a:stretch>
            <a:fillRect/>
          </a:stretch>
        </p:blipFill>
        <p:spPr bwMode="auto">
          <a:xfrm>
            <a:off x="1619672" y="1916832"/>
            <a:ext cx="5760000" cy="4320000"/>
          </a:xfrm>
          <a:prstGeom prst="rect">
            <a:avLst/>
          </a:prstGeom>
          <a:noFill/>
          <a:ln>
            <a:solidFill>
              <a:schemeClr val="bg2">
                <a:lumMod val="90000"/>
              </a:schemeClr>
            </a:solidFill>
          </a:ln>
        </p:spPr>
      </p:pic>
      <p:sp>
        <p:nvSpPr>
          <p:cNvPr id="5" name="Titel 4"/>
          <p:cNvSpPr>
            <a:spLocks noGrp="1"/>
          </p:cNvSpPr>
          <p:nvPr>
            <p:ph type="title"/>
          </p:nvPr>
        </p:nvSpPr>
        <p:spPr/>
        <p:txBody>
          <a:bodyPr>
            <a:normAutofit/>
          </a:bodyPr>
          <a:lstStyle/>
          <a:p>
            <a:r>
              <a:rPr lang="en-US" dirty="0" smtClean="0"/>
              <a:t>Soil moisture sensors</a:t>
            </a:r>
            <a:br>
              <a:rPr lang="en-US" dirty="0" smtClean="0"/>
            </a:br>
            <a:r>
              <a:rPr lang="en-US" sz="2400" dirty="0" smtClean="0"/>
              <a:t>Pour  </a:t>
            </a:r>
            <a:r>
              <a:rPr lang="en-US" sz="2400" dirty="0" err="1" smtClean="0"/>
              <a:t>détermine</a:t>
            </a:r>
            <a:r>
              <a:rPr lang="en-US" sz="2400" dirty="0" err="1" smtClean="0"/>
              <a:t>r</a:t>
            </a:r>
            <a:r>
              <a:rPr lang="en-US" sz="2400" dirty="0" smtClean="0"/>
              <a:t> </a:t>
            </a:r>
            <a:r>
              <a:rPr lang="en-US" sz="2400" dirty="0" smtClean="0"/>
              <a:t>la </a:t>
            </a:r>
            <a:r>
              <a:rPr lang="en-US" sz="2400" dirty="0" smtClean="0"/>
              <a:t>variation de </a:t>
            </a:r>
            <a:r>
              <a:rPr lang="en-US" sz="2400" dirty="0" err="1" smtClean="0"/>
              <a:t>l’humidité</a:t>
            </a:r>
            <a:r>
              <a:rPr lang="en-US" sz="2400" dirty="0" smtClean="0"/>
              <a:t> du sol</a:t>
            </a:r>
            <a:endParaRPr lang="nl-NL" sz="2400" dirty="0"/>
          </a:p>
        </p:txBody>
      </p:sp>
      <p:sp>
        <p:nvSpPr>
          <p:cNvPr id="4" name="Tijdelijke aanduiding voor dianummer 3"/>
          <p:cNvSpPr>
            <a:spLocks noGrp="1"/>
          </p:cNvSpPr>
          <p:nvPr>
            <p:ph type="sldNum" sz="quarter" idx="11"/>
          </p:nvPr>
        </p:nvSpPr>
        <p:spPr/>
        <p:txBody>
          <a:bodyPr/>
          <a:lstStyle/>
          <a:p>
            <a:pPr>
              <a:defRPr/>
            </a:pPr>
            <a:fld id="{2A41D37E-E261-4BF0-87FB-1224025E1A9B}" type="slidenum">
              <a:rPr lang="en-US" altLang="en-US" smtClean="0"/>
              <a:pPr>
                <a:defRPr/>
              </a:pPr>
              <a:t>30</a:t>
            </a:fld>
            <a:endParaRPr lang="en-US" altLang="en-US"/>
          </a:p>
        </p:txBody>
      </p:sp>
      <p:sp>
        <p:nvSpPr>
          <p:cNvPr id="9" name="Tekstvak 8"/>
          <p:cNvSpPr txBox="1"/>
          <p:nvPr/>
        </p:nvSpPr>
        <p:spPr>
          <a:xfrm>
            <a:off x="3563888" y="1484784"/>
            <a:ext cx="4881465" cy="430887"/>
          </a:xfrm>
          <a:prstGeom prst="rect">
            <a:avLst/>
          </a:prstGeom>
          <a:noFill/>
        </p:spPr>
        <p:txBody>
          <a:bodyPr wrap="none" rtlCol="0">
            <a:spAutoFit/>
          </a:bodyPr>
          <a:lstStyle/>
          <a:p>
            <a:r>
              <a:rPr lang="en-US" sz="2200" dirty="0" smtClean="0">
                <a:solidFill>
                  <a:schemeClr val="bg1"/>
                </a:solidFill>
              </a:rPr>
              <a:t>Soil moisture sensors at different depths</a:t>
            </a:r>
            <a:endParaRPr lang="nl-NL" sz="2200" dirty="0">
              <a:solidFill>
                <a:schemeClr val="bg1"/>
              </a:solidFill>
            </a:endParaRPr>
          </a:p>
        </p:txBody>
      </p:sp>
      <p:cxnSp>
        <p:nvCxnSpPr>
          <p:cNvPr id="20" name="Rechte verbindingslijn met pijl 19"/>
          <p:cNvCxnSpPr/>
          <p:nvPr/>
        </p:nvCxnSpPr>
        <p:spPr>
          <a:xfrm flipH="1">
            <a:off x="5508104" y="1844824"/>
            <a:ext cx="1368152" cy="1080120"/>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3" cstate="screen"/>
          <a:srcRect/>
          <a:stretch>
            <a:fillRect/>
          </a:stretch>
        </p:blipFill>
        <p:spPr bwMode="auto">
          <a:xfrm>
            <a:off x="288032" y="1484784"/>
            <a:ext cx="8460432" cy="4768504"/>
          </a:xfrm>
          <a:prstGeom prst="rect">
            <a:avLst/>
          </a:prstGeom>
          <a:noFill/>
          <a:ln w="9525">
            <a:solidFill>
              <a:schemeClr val="bg2">
                <a:lumMod val="90000"/>
              </a:schemeClr>
            </a:solidFill>
            <a:miter lim="800000"/>
            <a:headEnd/>
            <a:tailEnd/>
          </a:ln>
          <a:effectLst/>
        </p:spPr>
      </p:pic>
      <p:sp>
        <p:nvSpPr>
          <p:cNvPr id="5" name="Titel 4"/>
          <p:cNvSpPr>
            <a:spLocks noGrp="1"/>
          </p:cNvSpPr>
          <p:nvPr>
            <p:ph type="title"/>
          </p:nvPr>
        </p:nvSpPr>
        <p:spPr/>
        <p:txBody>
          <a:bodyPr>
            <a:normAutofit fontScale="90000"/>
          </a:bodyPr>
          <a:lstStyle/>
          <a:p>
            <a:r>
              <a:rPr lang="en-US" dirty="0" err="1" smtClean="0"/>
              <a:t>Parcelle</a:t>
            </a:r>
            <a:r>
              <a:rPr lang="en-US" dirty="0" smtClean="0"/>
              <a:t> </a:t>
            </a:r>
            <a:r>
              <a:rPr lang="en-US" dirty="0" err="1" smtClean="0"/>
              <a:t>d’essai</a:t>
            </a:r>
            <a:r>
              <a:rPr lang="en-US" dirty="0" smtClean="0"/>
              <a:t> du </a:t>
            </a:r>
            <a:r>
              <a:rPr lang="en-US" dirty="0" err="1" smtClean="0"/>
              <a:t>bassin</a:t>
            </a:r>
            <a:r>
              <a:rPr lang="en-US" dirty="0" smtClean="0"/>
              <a:t> versant</a:t>
            </a:r>
            <a:r>
              <a:rPr lang="en-US" dirty="0" smtClean="0"/>
              <a:t/>
            </a:r>
            <a:br>
              <a:rPr lang="en-US" dirty="0" smtClean="0"/>
            </a:br>
            <a:r>
              <a:rPr lang="en-US" sz="2400" dirty="0" smtClean="0"/>
              <a:t>Pour </a:t>
            </a:r>
            <a:r>
              <a:rPr lang="en-US" sz="2400" dirty="0" err="1" smtClean="0"/>
              <a:t>dé</a:t>
            </a:r>
            <a:r>
              <a:rPr lang="en-US" sz="2400" dirty="0" err="1" smtClean="0"/>
              <a:t>terminer</a:t>
            </a:r>
            <a:r>
              <a:rPr lang="en-US" sz="2400" dirty="0" smtClean="0"/>
              <a:t> </a:t>
            </a:r>
            <a:r>
              <a:rPr lang="en-US" sz="2400" dirty="0" smtClean="0"/>
              <a:t> </a:t>
            </a:r>
            <a:r>
              <a:rPr lang="en-US" sz="2400" dirty="0" smtClean="0"/>
              <a:t>la </a:t>
            </a:r>
            <a:r>
              <a:rPr lang="en-US" sz="2400" dirty="0" err="1" smtClean="0"/>
              <a:t>quantité</a:t>
            </a:r>
            <a:r>
              <a:rPr lang="en-US" sz="2400" dirty="0" smtClean="0"/>
              <a:t> </a:t>
            </a:r>
            <a:r>
              <a:rPr lang="en-US" sz="2400" dirty="0" err="1" smtClean="0"/>
              <a:t>d’eau</a:t>
            </a:r>
            <a:r>
              <a:rPr lang="en-US" sz="2400" dirty="0" smtClean="0"/>
              <a:t> de </a:t>
            </a:r>
            <a:r>
              <a:rPr lang="en-US" sz="2400" dirty="0" err="1" smtClean="0"/>
              <a:t>ruissellement</a:t>
            </a:r>
            <a:r>
              <a:rPr lang="en-US" sz="2400" dirty="0" smtClean="0"/>
              <a:t> en surface</a:t>
            </a:r>
            <a:endParaRPr lang="nl-NL" sz="2400" dirty="0"/>
          </a:p>
        </p:txBody>
      </p:sp>
      <p:sp>
        <p:nvSpPr>
          <p:cNvPr id="4" name="Tijdelijke aanduiding voor dianummer 3"/>
          <p:cNvSpPr>
            <a:spLocks noGrp="1"/>
          </p:cNvSpPr>
          <p:nvPr>
            <p:ph type="sldNum" sz="quarter" idx="11"/>
          </p:nvPr>
        </p:nvSpPr>
        <p:spPr/>
        <p:txBody>
          <a:bodyPr/>
          <a:lstStyle/>
          <a:p>
            <a:pPr>
              <a:defRPr/>
            </a:pPr>
            <a:fld id="{2A41D37E-E261-4BF0-87FB-1224025E1A9B}" type="slidenum">
              <a:rPr lang="en-US" altLang="en-US" smtClean="0"/>
              <a:pPr>
                <a:defRPr/>
              </a:pPr>
              <a:t>31</a:t>
            </a:fld>
            <a:endParaRPr lang="en-US" altLang="en-US"/>
          </a:p>
        </p:txBody>
      </p:sp>
      <p:sp>
        <p:nvSpPr>
          <p:cNvPr id="15" name="Vrije vorm 14"/>
          <p:cNvSpPr/>
          <p:nvPr/>
        </p:nvSpPr>
        <p:spPr>
          <a:xfrm rot="199836">
            <a:off x="3408138" y="2449596"/>
            <a:ext cx="1040524" cy="1797269"/>
          </a:xfrm>
          <a:custGeom>
            <a:avLst/>
            <a:gdLst>
              <a:gd name="connsiteX0" fmla="*/ 1040524 w 1040524"/>
              <a:gd name="connsiteY0" fmla="*/ 0 h 1797269"/>
              <a:gd name="connsiteX1" fmla="*/ 914400 w 1040524"/>
              <a:gd name="connsiteY1" fmla="*/ 47296 h 1797269"/>
              <a:gd name="connsiteX2" fmla="*/ 819807 w 1040524"/>
              <a:gd name="connsiteY2" fmla="*/ 126124 h 1797269"/>
              <a:gd name="connsiteX3" fmla="*/ 788276 w 1040524"/>
              <a:gd name="connsiteY3" fmla="*/ 173420 h 1797269"/>
              <a:gd name="connsiteX4" fmla="*/ 804041 w 1040524"/>
              <a:gd name="connsiteY4" fmla="*/ 315310 h 1797269"/>
              <a:gd name="connsiteX5" fmla="*/ 851338 w 1040524"/>
              <a:gd name="connsiteY5" fmla="*/ 346841 h 1797269"/>
              <a:gd name="connsiteX6" fmla="*/ 867103 w 1040524"/>
              <a:gd name="connsiteY6" fmla="*/ 441434 h 1797269"/>
              <a:gd name="connsiteX7" fmla="*/ 804041 w 1040524"/>
              <a:gd name="connsiteY7" fmla="*/ 457200 h 1797269"/>
              <a:gd name="connsiteX8" fmla="*/ 630621 w 1040524"/>
              <a:gd name="connsiteY8" fmla="*/ 551793 h 1797269"/>
              <a:gd name="connsiteX9" fmla="*/ 614855 w 1040524"/>
              <a:gd name="connsiteY9" fmla="*/ 599089 h 1797269"/>
              <a:gd name="connsiteX10" fmla="*/ 583324 w 1040524"/>
              <a:gd name="connsiteY10" fmla="*/ 646386 h 1797269"/>
              <a:gd name="connsiteX11" fmla="*/ 630621 w 1040524"/>
              <a:gd name="connsiteY11" fmla="*/ 772510 h 1797269"/>
              <a:gd name="connsiteX12" fmla="*/ 583324 w 1040524"/>
              <a:gd name="connsiteY12" fmla="*/ 867103 h 1797269"/>
              <a:gd name="connsiteX13" fmla="*/ 536028 w 1040524"/>
              <a:gd name="connsiteY13" fmla="*/ 945931 h 1797269"/>
              <a:gd name="connsiteX14" fmla="*/ 378372 w 1040524"/>
              <a:gd name="connsiteY14" fmla="*/ 1103586 h 1797269"/>
              <a:gd name="connsiteX15" fmla="*/ 331076 w 1040524"/>
              <a:gd name="connsiteY15" fmla="*/ 1166648 h 1797269"/>
              <a:gd name="connsiteX16" fmla="*/ 268014 w 1040524"/>
              <a:gd name="connsiteY16" fmla="*/ 1198179 h 1797269"/>
              <a:gd name="connsiteX17" fmla="*/ 189186 w 1040524"/>
              <a:gd name="connsiteY17" fmla="*/ 1261241 h 1797269"/>
              <a:gd name="connsiteX18" fmla="*/ 126124 w 1040524"/>
              <a:gd name="connsiteY18" fmla="*/ 1340069 h 1797269"/>
              <a:gd name="connsiteX19" fmla="*/ 78828 w 1040524"/>
              <a:gd name="connsiteY19" fmla="*/ 1371600 h 1797269"/>
              <a:gd name="connsiteX20" fmla="*/ 0 w 1040524"/>
              <a:gd name="connsiteY20" fmla="*/ 1481958 h 1797269"/>
              <a:gd name="connsiteX21" fmla="*/ 15765 w 1040524"/>
              <a:gd name="connsiteY21" fmla="*/ 1560786 h 1797269"/>
              <a:gd name="connsiteX22" fmla="*/ 47297 w 1040524"/>
              <a:gd name="connsiteY22" fmla="*/ 1655379 h 1797269"/>
              <a:gd name="connsiteX23" fmla="*/ 78828 w 1040524"/>
              <a:gd name="connsiteY23" fmla="*/ 1797269 h 179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40524" h="1797269">
                <a:moveTo>
                  <a:pt x="1040524" y="0"/>
                </a:moveTo>
                <a:cubicBezTo>
                  <a:pt x="999371" y="10288"/>
                  <a:pt x="948348" y="18198"/>
                  <a:pt x="914400" y="47296"/>
                </a:cubicBezTo>
                <a:cubicBezTo>
                  <a:pt x="805070" y="141007"/>
                  <a:pt x="924957" y="91072"/>
                  <a:pt x="819807" y="126124"/>
                </a:cubicBezTo>
                <a:cubicBezTo>
                  <a:pt x="809297" y="141889"/>
                  <a:pt x="796750" y="156473"/>
                  <a:pt x="788276" y="173420"/>
                </a:cubicBezTo>
                <a:cubicBezTo>
                  <a:pt x="761854" y="226264"/>
                  <a:pt x="767546" y="256919"/>
                  <a:pt x="804041" y="315310"/>
                </a:cubicBezTo>
                <a:cubicBezTo>
                  <a:pt x="814083" y="331378"/>
                  <a:pt x="835572" y="336331"/>
                  <a:pt x="851338" y="346841"/>
                </a:cubicBezTo>
                <a:cubicBezTo>
                  <a:pt x="868359" y="372372"/>
                  <a:pt x="909672" y="407379"/>
                  <a:pt x="867103" y="441434"/>
                </a:cubicBezTo>
                <a:cubicBezTo>
                  <a:pt x="850183" y="454970"/>
                  <a:pt x="824042" y="448866"/>
                  <a:pt x="804041" y="457200"/>
                </a:cubicBezTo>
                <a:cubicBezTo>
                  <a:pt x="708658" y="496943"/>
                  <a:pt x="697803" y="507005"/>
                  <a:pt x="630621" y="551793"/>
                </a:cubicBezTo>
                <a:cubicBezTo>
                  <a:pt x="625366" y="567558"/>
                  <a:pt x="622287" y="584225"/>
                  <a:pt x="614855" y="599089"/>
                </a:cubicBezTo>
                <a:cubicBezTo>
                  <a:pt x="606381" y="616036"/>
                  <a:pt x="585674" y="627584"/>
                  <a:pt x="583324" y="646386"/>
                </a:cubicBezTo>
                <a:cubicBezTo>
                  <a:pt x="576147" y="703805"/>
                  <a:pt x="603077" y="731194"/>
                  <a:pt x="630621" y="772510"/>
                </a:cubicBezTo>
                <a:cubicBezTo>
                  <a:pt x="606309" y="845443"/>
                  <a:pt x="626985" y="797245"/>
                  <a:pt x="583324" y="867103"/>
                </a:cubicBezTo>
                <a:cubicBezTo>
                  <a:pt x="567083" y="893088"/>
                  <a:pt x="556097" y="922775"/>
                  <a:pt x="536028" y="945931"/>
                </a:cubicBezTo>
                <a:cubicBezTo>
                  <a:pt x="487354" y="1002093"/>
                  <a:pt x="422963" y="1044130"/>
                  <a:pt x="378372" y="1103586"/>
                </a:cubicBezTo>
                <a:cubicBezTo>
                  <a:pt x="362607" y="1124607"/>
                  <a:pt x="351026" y="1149548"/>
                  <a:pt x="331076" y="1166648"/>
                </a:cubicBezTo>
                <a:cubicBezTo>
                  <a:pt x="313232" y="1181943"/>
                  <a:pt x="287569" y="1185143"/>
                  <a:pt x="268014" y="1198179"/>
                </a:cubicBezTo>
                <a:cubicBezTo>
                  <a:pt x="240016" y="1216844"/>
                  <a:pt x="212980" y="1237447"/>
                  <a:pt x="189186" y="1261241"/>
                </a:cubicBezTo>
                <a:cubicBezTo>
                  <a:pt x="165392" y="1285035"/>
                  <a:pt x="149918" y="1316275"/>
                  <a:pt x="126124" y="1340069"/>
                </a:cubicBezTo>
                <a:cubicBezTo>
                  <a:pt x="112726" y="1353467"/>
                  <a:pt x="92226" y="1358202"/>
                  <a:pt x="78828" y="1371600"/>
                </a:cubicBezTo>
                <a:cubicBezTo>
                  <a:pt x="59272" y="1391156"/>
                  <a:pt x="17904" y="1455102"/>
                  <a:pt x="0" y="1481958"/>
                </a:cubicBezTo>
                <a:cubicBezTo>
                  <a:pt x="5255" y="1508234"/>
                  <a:pt x="8714" y="1534934"/>
                  <a:pt x="15765" y="1560786"/>
                </a:cubicBezTo>
                <a:cubicBezTo>
                  <a:pt x="24510" y="1592852"/>
                  <a:pt x="47297" y="1655379"/>
                  <a:pt x="47297" y="1655379"/>
                </a:cubicBezTo>
                <a:cubicBezTo>
                  <a:pt x="63984" y="1788878"/>
                  <a:pt x="33103" y="1751544"/>
                  <a:pt x="78828" y="1797269"/>
                </a:cubicBezTo>
              </a:path>
            </a:pathLst>
          </a:cu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8" name="Vrije vorm 17"/>
          <p:cNvSpPr/>
          <p:nvPr/>
        </p:nvSpPr>
        <p:spPr>
          <a:xfrm>
            <a:off x="5155324" y="2348880"/>
            <a:ext cx="586388" cy="1876096"/>
          </a:xfrm>
          <a:custGeom>
            <a:avLst/>
            <a:gdLst>
              <a:gd name="connsiteX0" fmla="*/ 331076 w 586388"/>
              <a:gd name="connsiteY0" fmla="*/ 0 h 1876096"/>
              <a:gd name="connsiteX1" fmla="*/ 362607 w 586388"/>
              <a:gd name="connsiteY1" fmla="*/ 126124 h 1876096"/>
              <a:gd name="connsiteX2" fmla="*/ 504497 w 586388"/>
              <a:gd name="connsiteY2" fmla="*/ 283779 h 1876096"/>
              <a:gd name="connsiteX3" fmla="*/ 567559 w 586388"/>
              <a:gd name="connsiteY3" fmla="*/ 346841 h 1876096"/>
              <a:gd name="connsiteX4" fmla="*/ 583324 w 586388"/>
              <a:gd name="connsiteY4" fmla="*/ 409903 h 1876096"/>
              <a:gd name="connsiteX5" fmla="*/ 551793 w 586388"/>
              <a:gd name="connsiteY5" fmla="*/ 457200 h 1876096"/>
              <a:gd name="connsiteX6" fmla="*/ 362607 w 586388"/>
              <a:gd name="connsiteY6" fmla="*/ 567558 h 1876096"/>
              <a:gd name="connsiteX7" fmla="*/ 220717 w 586388"/>
              <a:gd name="connsiteY7" fmla="*/ 677917 h 1876096"/>
              <a:gd name="connsiteX8" fmla="*/ 204952 w 586388"/>
              <a:gd name="connsiteY8" fmla="*/ 725213 h 1876096"/>
              <a:gd name="connsiteX9" fmla="*/ 252248 w 586388"/>
              <a:gd name="connsiteY9" fmla="*/ 804041 h 1876096"/>
              <a:gd name="connsiteX10" fmla="*/ 331076 w 586388"/>
              <a:gd name="connsiteY10" fmla="*/ 819807 h 1876096"/>
              <a:gd name="connsiteX11" fmla="*/ 394138 w 586388"/>
              <a:gd name="connsiteY11" fmla="*/ 835572 h 1876096"/>
              <a:gd name="connsiteX12" fmla="*/ 362607 w 586388"/>
              <a:gd name="connsiteY12" fmla="*/ 898634 h 1876096"/>
              <a:gd name="connsiteX13" fmla="*/ 220717 w 586388"/>
              <a:gd name="connsiteY13" fmla="*/ 977462 h 1876096"/>
              <a:gd name="connsiteX14" fmla="*/ 157655 w 586388"/>
              <a:gd name="connsiteY14" fmla="*/ 993227 h 1876096"/>
              <a:gd name="connsiteX15" fmla="*/ 47297 w 586388"/>
              <a:gd name="connsiteY15" fmla="*/ 1072055 h 1876096"/>
              <a:gd name="connsiteX16" fmla="*/ 15766 w 586388"/>
              <a:gd name="connsiteY16" fmla="*/ 1119351 h 1876096"/>
              <a:gd name="connsiteX17" fmla="*/ 0 w 586388"/>
              <a:gd name="connsiteY17" fmla="*/ 1182413 h 1876096"/>
              <a:gd name="connsiteX18" fmla="*/ 15766 w 586388"/>
              <a:gd name="connsiteY18" fmla="*/ 1277007 h 1876096"/>
              <a:gd name="connsiteX19" fmla="*/ 63062 w 586388"/>
              <a:gd name="connsiteY19" fmla="*/ 1324303 h 1876096"/>
              <a:gd name="connsiteX20" fmla="*/ 157655 w 586388"/>
              <a:gd name="connsiteY20" fmla="*/ 1371600 h 1876096"/>
              <a:gd name="connsiteX21" fmla="*/ 189186 w 586388"/>
              <a:gd name="connsiteY21" fmla="*/ 1450427 h 1876096"/>
              <a:gd name="connsiteX22" fmla="*/ 157655 w 586388"/>
              <a:gd name="connsiteY22" fmla="*/ 1608082 h 1876096"/>
              <a:gd name="connsiteX23" fmla="*/ 126124 w 586388"/>
              <a:gd name="connsiteY23" fmla="*/ 1749972 h 1876096"/>
              <a:gd name="connsiteX24" fmla="*/ 94593 w 586388"/>
              <a:gd name="connsiteY24" fmla="*/ 1797269 h 1876096"/>
              <a:gd name="connsiteX25" fmla="*/ 78828 w 586388"/>
              <a:gd name="connsiteY25" fmla="*/ 1876096 h 187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6388" h="1876096">
                <a:moveTo>
                  <a:pt x="331076" y="0"/>
                </a:moveTo>
                <a:cubicBezTo>
                  <a:pt x="341586" y="42041"/>
                  <a:pt x="343227" y="87364"/>
                  <a:pt x="362607" y="126124"/>
                </a:cubicBezTo>
                <a:cubicBezTo>
                  <a:pt x="448833" y="298577"/>
                  <a:pt x="420590" y="211859"/>
                  <a:pt x="504497" y="283779"/>
                </a:cubicBezTo>
                <a:cubicBezTo>
                  <a:pt x="527068" y="303125"/>
                  <a:pt x="546538" y="325820"/>
                  <a:pt x="567559" y="346841"/>
                </a:cubicBezTo>
                <a:cubicBezTo>
                  <a:pt x="572814" y="367862"/>
                  <a:pt x="586388" y="388453"/>
                  <a:pt x="583324" y="409903"/>
                </a:cubicBezTo>
                <a:cubicBezTo>
                  <a:pt x="580644" y="428660"/>
                  <a:pt x="565191" y="443802"/>
                  <a:pt x="551793" y="457200"/>
                </a:cubicBezTo>
                <a:cubicBezTo>
                  <a:pt x="484808" y="524185"/>
                  <a:pt x="451984" y="507973"/>
                  <a:pt x="362607" y="567558"/>
                </a:cubicBezTo>
                <a:cubicBezTo>
                  <a:pt x="249463" y="642988"/>
                  <a:pt x="294810" y="603824"/>
                  <a:pt x="220717" y="677917"/>
                </a:cubicBezTo>
                <a:cubicBezTo>
                  <a:pt x="215462" y="693682"/>
                  <a:pt x="200922" y="709091"/>
                  <a:pt x="204952" y="725213"/>
                </a:cubicBezTo>
                <a:cubicBezTo>
                  <a:pt x="212384" y="754941"/>
                  <a:pt x="227734" y="785655"/>
                  <a:pt x="252248" y="804041"/>
                </a:cubicBezTo>
                <a:cubicBezTo>
                  <a:pt x="273685" y="820119"/>
                  <a:pt x="304918" y="813994"/>
                  <a:pt x="331076" y="819807"/>
                </a:cubicBezTo>
                <a:cubicBezTo>
                  <a:pt x="352228" y="824507"/>
                  <a:pt x="373117" y="830317"/>
                  <a:pt x="394138" y="835572"/>
                </a:cubicBezTo>
                <a:cubicBezTo>
                  <a:pt x="383628" y="856593"/>
                  <a:pt x="379225" y="882016"/>
                  <a:pt x="362607" y="898634"/>
                </a:cubicBezTo>
                <a:cubicBezTo>
                  <a:pt x="317440" y="943801"/>
                  <a:pt x="276226" y="961602"/>
                  <a:pt x="220717" y="977462"/>
                </a:cubicBezTo>
                <a:cubicBezTo>
                  <a:pt x="199883" y="983415"/>
                  <a:pt x="178676" y="987972"/>
                  <a:pt x="157655" y="993227"/>
                </a:cubicBezTo>
                <a:cubicBezTo>
                  <a:pt x="130799" y="1011131"/>
                  <a:pt x="66853" y="1052499"/>
                  <a:pt x="47297" y="1072055"/>
                </a:cubicBezTo>
                <a:cubicBezTo>
                  <a:pt x="33899" y="1085453"/>
                  <a:pt x="26276" y="1103586"/>
                  <a:pt x="15766" y="1119351"/>
                </a:cubicBezTo>
                <a:cubicBezTo>
                  <a:pt x="10511" y="1140372"/>
                  <a:pt x="0" y="1160745"/>
                  <a:pt x="0" y="1182413"/>
                </a:cubicBezTo>
                <a:cubicBezTo>
                  <a:pt x="0" y="1214379"/>
                  <a:pt x="2783" y="1247796"/>
                  <a:pt x="15766" y="1277007"/>
                </a:cubicBezTo>
                <a:cubicBezTo>
                  <a:pt x="24821" y="1297381"/>
                  <a:pt x="45934" y="1310030"/>
                  <a:pt x="63062" y="1324303"/>
                </a:cubicBezTo>
                <a:cubicBezTo>
                  <a:pt x="103810" y="1358260"/>
                  <a:pt x="110254" y="1355799"/>
                  <a:pt x="157655" y="1371600"/>
                </a:cubicBezTo>
                <a:cubicBezTo>
                  <a:pt x="168165" y="1397876"/>
                  <a:pt x="186624" y="1422243"/>
                  <a:pt x="189186" y="1450427"/>
                </a:cubicBezTo>
                <a:cubicBezTo>
                  <a:pt x="192563" y="1487574"/>
                  <a:pt x="165784" y="1567435"/>
                  <a:pt x="157655" y="1608082"/>
                </a:cubicBezTo>
                <a:cubicBezTo>
                  <a:pt x="149580" y="1648458"/>
                  <a:pt x="146581" y="1709058"/>
                  <a:pt x="126124" y="1749972"/>
                </a:cubicBezTo>
                <a:cubicBezTo>
                  <a:pt x="117650" y="1766919"/>
                  <a:pt x="105103" y="1781503"/>
                  <a:pt x="94593" y="1797269"/>
                </a:cubicBezTo>
                <a:cubicBezTo>
                  <a:pt x="75504" y="1854536"/>
                  <a:pt x="78828" y="1827947"/>
                  <a:pt x="78828" y="1876096"/>
                </a:cubicBezTo>
              </a:path>
            </a:pathLst>
          </a:custGeom>
          <a:ln w="2857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Content Placeholder 2"/>
          <p:cNvSpPr>
            <a:spLocks noGrp="1"/>
          </p:cNvSpPr>
          <p:nvPr>
            <p:ph idx="1"/>
          </p:nvPr>
        </p:nvSpPr>
        <p:spPr>
          <a:xfrm>
            <a:off x="250825" y="404813"/>
            <a:ext cx="8229600" cy="4525962"/>
          </a:xfrm>
        </p:spPr>
        <p:txBody>
          <a:bodyPr/>
          <a:lstStyle/>
          <a:p>
            <a:pPr marL="0" indent="0">
              <a:lnSpc>
                <a:spcPct val="100000"/>
              </a:lnSpc>
              <a:spcBef>
                <a:spcPts val="0"/>
              </a:spcBef>
              <a:buFont typeface="Arial" pitchFamily="34" charset="0"/>
              <a:buNone/>
            </a:pPr>
            <a:r>
              <a:rPr lang="en-GB" sz="3600" b="1" dirty="0" err="1" smtClean="0"/>
              <a:t>Résultats</a:t>
            </a:r>
            <a:r>
              <a:rPr lang="en-GB" sz="3600" b="1" dirty="0" smtClean="0"/>
              <a:t> </a:t>
            </a:r>
            <a:r>
              <a:rPr lang="en-GB" sz="3600" b="1" dirty="0" err="1" smtClean="0"/>
              <a:t>préliminaires</a:t>
            </a:r>
            <a:r>
              <a:rPr lang="en-GB" sz="3600" b="1" dirty="0" smtClean="0"/>
              <a:t> </a:t>
            </a:r>
          </a:p>
          <a:p>
            <a:pPr marL="0" indent="0">
              <a:lnSpc>
                <a:spcPct val="100000"/>
              </a:lnSpc>
              <a:spcBef>
                <a:spcPts val="0"/>
              </a:spcBef>
              <a:buFont typeface="Arial" pitchFamily="34" charset="0"/>
              <a:buNone/>
            </a:pPr>
            <a:r>
              <a:rPr lang="en-GB" b="1" dirty="0" err="1" smtClean="0"/>
              <a:t>Parcelle</a:t>
            </a:r>
            <a:r>
              <a:rPr lang="en-GB" b="1" dirty="0" smtClean="0"/>
              <a:t> </a:t>
            </a:r>
            <a:r>
              <a:rPr lang="en-GB" b="1" dirty="0" err="1" smtClean="0"/>
              <a:t>d’essai</a:t>
            </a:r>
            <a:r>
              <a:rPr lang="en-GB" b="1" dirty="0" smtClean="0"/>
              <a:t> </a:t>
            </a:r>
            <a:endParaRPr lang="en-GB" b="1" dirty="0" smtClean="0"/>
          </a:p>
        </p:txBody>
      </p:sp>
      <p:pic>
        <p:nvPicPr>
          <p:cNvPr id="2052" name="Picture 4"/>
          <p:cNvPicPr>
            <a:picLocks noChangeAspect="1" noChangeArrowheads="1"/>
          </p:cNvPicPr>
          <p:nvPr/>
        </p:nvPicPr>
        <p:blipFill>
          <a:blip r:embed="rId3" cstate="screen"/>
          <a:srcRect/>
          <a:stretch>
            <a:fillRect/>
          </a:stretch>
        </p:blipFill>
        <p:spPr bwMode="auto">
          <a:xfrm>
            <a:off x="6745288" y="1412776"/>
            <a:ext cx="2339975" cy="1319212"/>
          </a:xfrm>
          <a:prstGeom prst="rect">
            <a:avLst/>
          </a:prstGeom>
          <a:noFill/>
          <a:ln w="9525">
            <a:solidFill>
              <a:schemeClr val="bg2"/>
            </a:solidFill>
            <a:miter lim="800000"/>
            <a:headEnd/>
            <a:tailEnd/>
          </a:ln>
          <a:effectLst/>
        </p:spPr>
      </p:pic>
      <p:pic>
        <p:nvPicPr>
          <p:cNvPr id="2053" name="Picture 5"/>
          <p:cNvPicPr>
            <a:picLocks noChangeAspect="1" noChangeArrowheads="1"/>
          </p:cNvPicPr>
          <p:nvPr/>
        </p:nvPicPr>
        <p:blipFill>
          <a:blip r:embed="rId4" cstate="screen"/>
          <a:srcRect/>
          <a:stretch>
            <a:fillRect/>
          </a:stretch>
        </p:blipFill>
        <p:spPr bwMode="auto">
          <a:xfrm>
            <a:off x="6745288" y="4846538"/>
            <a:ext cx="2339975" cy="1319213"/>
          </a:xfrm>
          <a:prstGeom prst="rect">
            <a:avLst/>
          </a:prstGeom>
          <a:noFill/>
          <a:ln w="9525">
            <a:solidFill>
              <a:schemeClr val="bg2"/>
            </a:solidFill>
            <a:miter lim="800000"/>
            <a:headEnd/>
            <a:tailEnd/>
          </a:ln>
          <a:effectLst/>
        </p:spPr>
      </p:pic>
      <p:pic>
        <p:nvPicPr>
          <p:cNvPr id="7" name="Picture 7"/>
          <p:cNvPicPr>
            <a:picLocks noChangeAspect="1" noChangeArrowheads="1"/>
          </p:cNvPicPr>
          <p:nvPr/>
        </p:nvPicPr>
        <p:blipFill>
          <a:blip r:embed="rId5" cstate="screen"/>
          <a:srcRect/>
          <a:stretch>
            <a:fillRect/>
          </a:stretch>
        </p:blipFill>
        <p:spPr bwMode="auto">
          <a:xfrm>
            <a:off x="6745288" y="2852638"/>
            <a:ext cx="2339975" cy="1873250"/>
          </a:xfrm>
          <a:prstGeom prst="rect">
            <a:avLst/>
          </a:prstGeom>
          <a:noFill/>
          <a:ln w="9525">
            <a:solidFill>
              <a:schemeClr val="bg2"/>
            </a:solidFill>
            <a:miter lim="800000"/>
            <a:headEnd/>
            <a:tailEnd/>
          </a:ln>
        </p:spPr>
      </p:pic>
      <p:sp>
        <p:nvSpPr>
          <p:cNvPr id="58375" name="TextBox 7"/>
          <p:cNvSpPr txBox="1">
            <a:spLocks noChangeArrowheads="1"/>
          </p:cNvSpPr>
          <p:nvPr/>
        </p:nvSpPr>
        <p:spPr bwMode="auto">
          <a:xfrm>
            <a:off x="8183737" y="1550888"/>
            <a:ext cx="960263" cy="3693319"/>
          </a:xfrm>
          <a:prstGeom prst="rect">
            <a:avLst/>
          </a:prstGeom>
          <a:noFill/>
          <a:ln w="9525">
            <a:noFill/>
            <a:miter lim="800000"/>
            <a:headEnd/>
            <a:tailEnd/>
          </a:ln>
        </p:spPr>
        <p:txBody>
          <a:bodyPr wrap="none">
            <a:spAutoFit/>
          </a:bodyPr>
          <a:lstStyle/>
          <a:p>
            <a:pPr algn="r"/>
            <a:r>
              <a:rPr lang="fr-FR" sz="1400" dirty="0" smtClean="0">
                <a:solidFill>
                  <a:schemeClr val="bg1"/>
                </a:solidFill>
              </a:rPr>
              <a:t>Forêt</a:t>
            </a:r>
            <a:endParaRPr lang="fr-CA" sz="1400" dirty="0" smtClean="0">
              <a:solidFill>
                <a:schemeClr val="bg1"/>
              </a:solidFill>
            </a:endParaRPr>
          </a:p>
          <a:p>
            <a:pPr algn="r"/>
            <a:endParaRPr lang="fr-CA" sz="1400" dirty="0" smtClean="0">
              <a:solidFill>
                <a:schemeClr val="bg1"/>
              </a:solidFill>
            </a:endParaRPr>
          </a:p>
          <a:p>
            <a:pPr algn="r"/>
            <a:endParaRPr lang="fr-CA" sz="1400" dirty="0" smtClean="0">
              <a:solidFill>
                <a:schemeClr val="bg1"/>
              </a:solidFill>
            </a:endParaRPr>
          </a:p>
          <a:p>
            <a:pPr algn="r"/>
            <a:endParaRPr lang="fr-CA" sz="1400" dirty="0" smtClean="0">
              <a:solidFill>
                <a:schemeClr val="bg1"/>
              </a:solidFill>
            </a:endParaRPr>
          </a:p>
          <a:p>
            <a:pPr algn="r"/>
            <a:endParaRPr lang="fr-CA" sz="1400" dirty="0" smtClean="0">
              <a:solidFill>
                <a:schemeClr val="bg1"/>
              </a:solidFill>
            </a:endParaRPr>
          </a:p>
          <a:p>
            <a:pPr algn="r"/>
            <a:endParaRPr lang="fr-CA" sz="2000" dirty="0" smtClean="0">
              <a:solidFill>
                <a:schemeClr val="bg1"/>
              </a:solidFill>
            </a:endParaRPr>
          </a:p>
          <a:p>
            <a:pPr algn="r"/>
            <a:r>
              <a:rPr lang="fr-CA" sz="1400" dirty="0" err="1" smtClean="0">
                <a:solidFill>
                  <a:schemeClr val="bg1"/>
                </a:solidFill>
              </a:rPr>
              <a:t>Savoka</a:t>
            </a:r>
            <a:endParaRPr lang="fr-CA" sz="1400" dirty="0" smtClean="0">
              <a:solidFill>
                <a:schemeClr val="bg1"/>
              </a:solidFill>
            </a:endParaRPr>
          </a:p>
          <a:p>
            <a:pPr algn="r"/>
            <a:endParaRPr lang="fr-CA" sz="1400" dirty="0" smtClean="0">
              <a:solidFill>
                <a:schemeClr val="bg1"/>
              </a:solidFill>
            </a:endParaRPr>
          </a:p>
          <a:p>
            <a:pPr algn="r"/>
            <a:endParaRPr lang="fr-CA" sz="1400" dirty="0" smtClean="0">
              <a:solidFill>
                <a:schemeClr val="bg1"/>
              </a:solidFill>
            </a:endParaRPr>
          </a:p>
          <a:p>
            <a:pPr algn="r"/>
            <a:endParaRPr lang="fr-CA" sz="2800" dirty="0" smtClean="0">
              <a:solidFill>
                <a:schemeClr val="bg1"/>
              </a:solidFill>
            </a:endParaRPr>
          </a:p>
          <a:p>
            <a:pPr algn="r"/>
            <a:endParaRPr lang="fr-CA" sz="2800" dirty="0" smtClean="0">
              <a:solidFill>
                <a:schemeClr val="bg1"/>
              </a:solidFill>
            </a:endParaRPr>
          </a:p>
          <a:p>
            <a:pPr algn="r"/>
            <a:endParaRPr lang="fr-CA" sz="1400" dirty="0" smtClean="0">
              <a:solidFill>
                <a:schemeClr val="bg1"/>
              </a:solidFill>
            </a:endParaRPr>
          </a:p>
          <a:p>
            <a:pPr algn="r"/>
            <a:endParaRPr lang="fr-CA" sz="1400" dirty="0" smtClean="0">
              <a:solidFill>
                <a:schemeClr val="bg1"/>
              </a:solidFill>
            </a:endParaRPr>
          </a:p>
          <a:p>
            <a:pPr algn="r"/>
            <a:r>
              <a:rPr lang="fr-CA" sz="1400" dirty="0" err="1" smtClean="0">
                <a:solidFill>
                  <a:schemeClr val="bg1"/>
                </a:solidFill>
              </a:rPr>
              <a:t>Tany</a:t>
            </a:r>
            <a:r>
              <a:rPr lang="fr-CA" sz="1400" dirty="0" smtClean="0">
                <a:solidFill>
                  <a:schemeClr val="bg1"/>
                </a:solidFill>
              </a:rPr>
              <a:t> </a:t>
            </a:r>
            <a:r>
              <a:rPr lang="fr-CA" sz="1400" dirty="0" err="1" smtClean="0">
                <a:solidFill>
                  <a:schemeClr val="bg1"/>
                </a:solidFill>
              </a:rPr>
              <a:t>Maty</a:t>
            </a:r>
            <a:endParaRPr lang="fr-CA" sz="1400" dirty="0">
              <a:solidFill>
                <a:schemeClr val="bg1"/>
              </a:solidFill>
            </a:endParaRPr>
          </a:p>
        </p:txBody>
      </p:sp>
      <p:pic>
        <p:nvPicPr>
          <p:cNvPr id="17409" name="Picture 1"/>
          <p:cNvPicPr>
            <a:picLocks noChangeAspect="1" noChangeArrowheads="1"/>
          </p:cNvPicPr>
          <p:nvPr/>
        </p:nvPicPr>
        <p:blipFill>
          <a:blip r:embed="rId6" cstate="screen"/>
          <a:srcRect/>
          <a:stretch>
            <a:fillRect/>
          </a:stretch>
        </p:blipFill>
        <p:spPr bwMode="auto">
          <a:xfrm>
            <a:off x="323528" y="1804020"/>
            <a:ext cx="6205537" cy="4364037"/>
          </a:xfrm>
          <a:prstGeom prst="rect">
            <a:avLst/>
          </a:prstGeom>
          <a:noFill/>
          <a:ln w="9525">
            <a:solidFill>
              <a:schemeClr val="bg2"/>
            </a:solid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err="1" smtClean="0"/>
              <a:t>Mesures</a:t>
            </a:r>
            <a:r>
              <a:rPr lang="en-US" dirty="0" smtClean="0"/>
              <a:t> </a:t>
            </a:r>
            <a:r>
              <a:rPr lang="en-US" dirty="0" err="1" smtClean="0"/>
              <a:t>additionnelles</a:t>
            </a:r>
            <a:r>
              <a:rPr lang="en-US" dirty="0" smtClean="0"/>
              <a:t> </a:t>
            </a:r>
            <a:r>
              <a:rPr lang="en-US" dirty="0" err="1" smtClean="0"/>
              <a:t>dans</a:t>
            </a:r>
            <a:r>
              <a:rPr lang="en-US" dirty="0" smtClean="0"/>
              <a:t> la </a:t>
            </a:r>
            <a:r>
              <a:rPr lang="en-US" dirty="0" err="1" smtClean="0"/>
              <a:t>forêt</a:t>
            </a:r>
            <a:r>
              <a:rPr lang="en-US" dirty="0" smtClean="0"/>
              <a:t/>
            </a:r>
            <a:br>
              <a:rPr lang="en-US" dirty="0" smtClean="0"/>
            </a:br>
            <a:r>
              <a:rPr lang="en-US" sz="2400" dirty="0" err="1" smtClean="0"/>
              <a:t>Mesure</a:t>
            </a:r>
            <a:r>
              <a:rPr lang="en-US" sz="2400" dirty="0" err="1" smtClean="0"/>
              <a:t>s</a:t>
            </a:r>
            <a:r>
              <a:rPr lang="en-US" sz="2400" dirty="0" smtClean="0"/>
              <a:t> de </a:t>
            </a:r>
            <a:r>
              <a:rPr lang="en-US" sz="2400" dirty="0" err="1" smtClean="0"/>
              <a:t>l’interception</a:t>
            </a:r>
            <a:r>
              <a:rPr lang="en-US" sz="2400" dirty="0" smtClean="0"/>
              <a:t> </a:t>
            </a:r>
            <a:r>
              <a:rPr lang="en-US" sz="2400" dirty="0" err="1" smtClean="0"/>
              <a:t>dans</a:t>
            </a:r>
            <a:r>
              <a:rPr lang="en-US" sz="2400" dirty="0" smtClean="0"/>
              <a:t> la </a:t>
            </a:r>
            <a:r>
              <a:rPr lang="en-US" sz="2400" dirty="0" err="1" smtClean="0"/>
              <a:t>forêt</a:t>
            </a:r>
            <a:endParaRPr lang="nl-NL" sz="2400" dirty="0"/>
          </a:p>
        </p:txBody>
      </p:sp>
      <p:sp>
        <p:nvSpPr>
          <p:cNvPr id="3" name="Tijdelijke aanduiding voor inhoud 2"/>
          <p:cNvSpPr>
            <a:spLocks noGrp="1"/>
          </p:cNvSpPr>
          <p:nvPr>
            <p:ph idx="1"/>
          </p:nvPr>
        </p:nvSpPr>
        <p:spPr/>
        <p:txBody>
          <a:bodyPr/>
          <a:lstStyle/>
          <a:p>
            <a:endParaRPr lang="nl-NL"/>
          </a:p>
        </p:txBody>
      </p:sp>
      <p:sp>
        <p:nvSpPr>
          <p:cNvPr id="4" name="Tijdelijke aanduiding voor dianummer 3"/>
          <p:cNvSpPr>
            <a:spLocks noGrp="1"/>
          </p:cNvSpPr>
          <p:nvPr>
            <p:ph type="sldNum" sz="quarter" idx="11"/>
          </p:nvPr>
        </p:nvSpPr>
        <p:spPr/>
        <p:txBody>
          <a:bodyPr/>
          <a:lstStyle/>
          <a:p>
            <a:pPr>
              <a:defRPr/>
            </a:pPr>
            <a:fld id="{2A41D37E-E261-4BF0-87FB-1224025E1A9B}" type="slidenum">
              <a:rPr lang="en-US" altLang="en-US" smtClean="0"/>
              <a:pPr>
                <a:defRPr/>
              </a:pPr>
              <a:t>33</a:t>
            </a:fld>
            <a:endParaRPr lang="en-US" altLang="en-US"/>
          </a:p>
        </p:txBody>
      </p:sp>
      <p:pic>
        <p:nvPicPr>
          <p:cNvPr id="145410" name="Picture 2"/>
          <p:cNvPicPr>
            <a:picLocks noChangeAspect="1" noChangeArrowheads="1"/>
          </p:cNvPicPr>
          <p:nvPr/>
        </p:nvPicPr>
        <p:blipFill>
          <a:blip r:embed="rId3" cstate="screen"/>
          <a:srcRect/>
          <a:stretch>
            <a:fillRect/>
          </a:stretch>
        </p:blipFill>
        <p:spPr bwMode="auto">
          <a:xfrm>
            <a:off x="264935" y="1844824"/>
            <a:ext cx="2434857" cy="4320000"/>
          </a:xfrm>
          <a:prstGeom prst="rect">
            <a:avLst/>
          </a:prstGeom>
          <a:noFill/>
          <a:ln w="9525">
            <a:solidFill>
              <a:schemeClr val="bg2"/>
            </a:solidFill>
            <a:miter lim="800000"/>
            <a:headEnd/>
            <a:tailEnd/>
          </a:ln>
          <a:effectLst/>
        </p:spPr>
      </p:pic>
      <p:pic>
        <p:nvPicPr>
          <p:cNvPr id="145412" name="Picture 4" descr="H:\Madagascar\runoff plots\guagessmall.jpg"/>
          <p:cNvPicPr>
            <a:picLocks noChangeAspect="1" noChangeArrowheads="1"/>
          </p:cNvPicPr>
          <p:nvPr/>
        </p:nvPicPr>
        <p:blipFill>
          <a:blip r:embed="rId4" cstate="screen"/>
          <a:srcRect/>
          <a:stretch>
            <a:fillRect/>
          </a:stretch>
        </p:blipFill>
        <p:spPr bwMode="auto">
          <a:xfrm>
            <a:off x="5508104" y="1845304"/>
            <a:ext cx="3237806" cy="4320000"/>
          </a:xfrm>
          <a:prstGeom prst="rect">
            <a:avLst/>
          </a:prstGeom>
          <a:noFill/>
          <a:ln>
            <a:solidFill>
              <a:schemeClr val="bg2"/>
            </a:solidFill>
          </a:ln>
        </p:spPr>
      </p:pic>
      <p:pic>
        <p:nvPicPr>
          <p:cNvPr id="145413" name="Picture 5"/>
          <p:cNvPicPr>
            <a:picLocks noChangeAspect="1" noChangeArrowheads="1"/>
          </p:cNvPicPr>
          <p:nvPr/>
        </p:nvPicPr>
        <p:blipFill>
          <a:blip r:embed="rId5" cstate="screen"/>
          <a:srcRect/>
          <a:stretch>
            <a:fillRect/>
          </a:stretch>
        </p:blipFill>
        <p:spPr bwMode="auto">
          <a:xfrm>
            <a:off x="2915816" y="1844824"/>
            <a:ext cx="2434857" cy="4320000"/>
          </a:xfrm>
          <a:prstGeom prst="rect">
            <a:avLst/>
          </a:prstGeom>
          <a:noFill/>
          <a:ln w="9525">
            <a:solidFill>
              <a:schemeClr val="bg2"/>
            </a:solidFill>
            <a:miter lim="800000"/>
            <a:headEnd/>
            <a:tailEnd/>
          </a:ln>
          <a:effectLst/>
        </p:spPr>
      </p:pic>
      <p:sp>
        <p:nvSpPr>
          <p:cNvPr id="9" name="Tekstvak 8"/>
          <p:cNvSpPr txBox="1"/>
          <p:nvPr/>
        </p:nvSpPr>
        <p:spPr>
          <a:xfrm>
            <a:off x="4355976" y="5589240"/>
            <a:ext cx="867545" cy="400110"/>
          </a:xfrm>
          <a:prstGeom prst="rect">
            <a:avLst/>
          </a:prstGeom>
          <a:noFill/>
        </p:spPr>
        <p:txBody>
          <a:bodyPr wrap="none" rtlCol="0">
            <a:spAutoFit/>
          </a:bodyPr>
          <a:lstStyle/>
          <a:p>
            <a:r>
              <a:rPr lang="fr-FR" sz="2000" b="1" dirty="0" smtClean="0">
                <a:solidFill>
                  <a:schemeClr val="bg1"/>
                </a:solidFill>
              </a:rPr>
              <a:t>S</a:t>
            </a:r>
            <a:r>
              <a:rPr lang="fr-FR" sz="2000" b="1" dirty="0" smtClean="0">
                <a:solidFill>
                  <a:schemeClr val="bg1"/>
                </a:solidFill>
              </a:rPr>
              <a:t>eaux</a:t>
            </a:r>
            <a:endParaRPr lang="nl-NL" sz="2000" b="1" dirty="0">
              <a:solidFill>
                <a:schemeClr val="bg1"/>
              </a:solidFill>
            </a:endParaRPr>
          </a:p>
        </p:txBody>
      </p:sp>
      <p:cxnSp>
        <p:nvCxnSpPr>
          <p:cNvPr id="11" name="Rechte verbindingslijn met pijl 10"/>
          <p:cNvCxnSpPr/>
          <p:nvPr/>
        </p:nvCxnSpPr>
        <p:spPr>
          <a:xfrm>
            <a:off x="4283968" y="2708920"/>
            <a:ext cx="576064" cy="187220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kstvak 11"/>
          <p:cNvSpPr txBox="1"/>
          <p:nvPr/>
        </p:nvSpPr>
        <p:spPr>
          <a:xfrm>
            <a:off x="1475656" y="5661248"/>
            <a:ext cx="1252266" cy="400110"/>
          </a:xfrm>
          <a:prstGeom prst="rect">
            <a:avLst/>
          </a:prstGeom>
          <a:noFill/>
        </p:spPr>
        <p:txBody>
          <a:bodyPr wrap="none" rtlCol="0">
            <a:spAutoFit/>
          </a:bodyPr>
          <a:lstStyle/>
          <a:p>
            <a:r>
              <a:rPr lang="fr-FR" sz="2000" b="1" dirty="0" smtClean="0">
                <a:solidFill>
                  <a:schemeClr val="bg1"/>
                </a:solidFill>
              </a:rPr>
              <a:t>Gouttière</a:t>
            </a:r>
            <a:endParaRPr lang="nl-NL" sz="2000" b="1" dirty="0">
              <a:solidFill>
                <a:schemeClr val="bg1"/>
              </a:solidFill>
            </a:endParaRPr>
          </a:p>
        </p:txBody>
      </p:sp>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pPr>
            <a:r>
              <a:rPr lang="en-GB" dirty="0" err="1" smtClean="0"/>
              <a:t>Résultats</a:t>
            </a:r>
            <a:r>
              <a:rPr lang="en-GB" dirty="0" smtClean="0"/>
              <a:t> </a:t>
            </a:r>
            <a:r>
              <a:rPr lang="en-GB" dirty="0" err="1" smtClean="0"/>
              <a:t>préliminaires</a:t>
            </a:r>
            <a:r>
              <a:rPr lang="en-GB" dirty="0" smtClean="0"/>
              <a:t>: </a:t>
            </a:r>
            <a:br>
              <a:rPr lang="en-GB" dirty="0" smtClean="0"/>
            </a:br>
            <a:r>
              <a:rPr lang="en-GB" dirty="0" err="1" smtClean="0"/>
              <a:t>Mesure</a:t>
            </a:r>
            <a:r>
              <a:rPr lang="en-GB" dirty="0" smtClean="0"/>
              <a:t> </a:t>
            </a:r>
            <a:r>
              <a:rPr lang="en-GB" dirty="0" err="1" smtClean="0"/>
              <a:t>d’i</a:t>
            </a:r>
            <a:r>
              <a:rPr lang="en-GB" sz="2400" dirty="0" err="1" smtClean="0"/>
              <a:t>nterception</a:t>
            </a:r>
            <a:r>
              <a:rPr lang="en-GB" sz="2400" dirty="0" smtClean="0"/>
              <a:t> </a:t>
            </a:r>
            <a:endParaRPr lang="de-CH" sz="2400" dirty="0"/>
          </a:p>
        </p:txBody>
      </p:sp>
      <p:sp>
        <p:nvSpPr>
          <p:cNvPr id="3" name="Content Placeholder 2"/>
          <p:cNvSpPr>
            <a:spLocks noGrp="1"/>
          </p:cNvSpPr>
          <p:nvPr>
            <p:ph idx="1"/>
          </p:nvPr>
        </p:nvSpPr>
        <p:spPr/>
        <p:txBody>
          <a:bodyPr/>
          <a:lstStyle/>
          <a:p>
            <a:endParaRPr lang="de-CH"/>
          </a:p>
        </p:txBody>
      </p:sp>
      <p:sp>
        <p:nvSpPr>
          <p:cNvPr id="4" name="Slide Number Placeholder 3"/>
          <p:cNvSpPr>
            <a:spLocks noGrp="1"/>
          </p:cNvSpPr>
          <p:nvPr>
            <p:ph type="sldNum" sz="quarter" idx="11"/>
          </p:nvPr>
        </p:nvSpPr>
        <p:spPr/>
        <p:txBody>
          <a:bodyPr/>
          <a:lstStyle/>
          <a:p>
            <a:pPr>
              <a:defRPr/>
            </a:pPr>
            <a:fld id="{2A41D37E-E261-4BF0-87FB-1224025E1A9B}" type="slidenum">
              <a:rPr lang="en-US" altLang="en-US" smtClean="0"/>
              <a:pPr>
                <a:defRPr/>
              </a:pPr>
              <a:t>34</a:t>
            </a:fld>
            <a:endParaRPr lang="en-US" altLang="en-US"/>
          </a:p>
        </p:txBody>
      </p:sp>
      <p:pic>
        <p:nvPicPr>
          <p:cNvPr id="76802" name="Picture 2"/>
          <p:cNvPicPr>
            <a:picLocks noChangeAspect="1" noChangeArrowheads="1"/>
          </p:cNvPicPr>
          <p:nvPr/>
        </p:nvPicPr>
        <p:blipFill>
          <a:blip r:embed="rId3" cstate="screen"/>
          <a:srcRect/>
          <a:stretch>
            <a:fillRect/>
          </a:stretch>
        </p:blipFill>
        <p:spPr bwMode="auto">
          <a:xfrm>
            <a:off x="539552" y="1699729"/>
            <a:ext cx="5760640" cy="4365687"/>
          </a:xfrm>
          <a:prstGeom prst="rect">
            <a:avLst/>
          </a:prstGeom>
          <a:noFill/>
          <a:ln w="9525">
            <a:solidFill>
              <a:schemeClr val="bg2"/>
            </a:solidFill>
            <a:miter lim="800000"/>
            <a:headEnd/>
            <a:tailEnd/>
          </a:ln>
          <a:effectLst/>
        </p:spPr>
      </p:pic>
      <p:pic>
        <p:nvPicPr>
          <p:cNvPr id="6" name="Picture 5"/>
          <p:cNvPicPr>
            <a:picLocks noChangeAspect="1" noChangeArrowheads="1"/>
          </p:cNvPicPr>
          <p:nvPr/>
        </p:nvPicPr>
        <p:blipFill>
          <a:blip r:embed="rId4" cstate="screen"/>
          <a:srcRect/>
          <a:stretch>
            <a:fillRect/>
          </a:stretch>
        </p:blipFill>
        <p:spPr bwMode="auto">
          <a:xfrm>
            <a:off x="6444208" y="1700808"/>
            <a:ext cx="2461235" cy="4366800"/>
          </a:xfrm>
          <a:prstGeom prst="rect">
            <a:avLst/>
          </a:prstGeom>
          <a:noFill/>
          <a:ln w="9525">
            <a:solidFill>
              <a:schemeClr val="bg2"/>
            </a:solid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err="1" smtClean="0"/>
              <a:t>Mesures</a:t>
            </a:r>
            <a:r>
              <a:rPr lang="en-US" dirty="0" smtClean="0"/>
              <a:t> </a:t>
            </a:r>
            <a:r>
              <a:rPr lang="en-US" dirty="0" err="1" smtClean="0"/>
              <a:t>additionnelles</a:t>
            </a:r>
            <a:r>
              <a:rPr lang="en-US" dirty="0" smtClean="0"/>
              <a:t> </a:t>
            </a:r>
            <a:r>
              <a:rPr lang="en-US" dirty="0" err="1" smtClean="0"/>
              <a:t>dans</a:t>
            </a:r>
            <a:r>
              <a:rPr lang="en-US" dirty="0" smtClean="0"/>
              <a:t> la </a:t>
            </a:r>
            <a:r>
              <a:rPr lang="en-US" dirty="0" err="1" smtClean="0"/>
              <a:t>forêt</a:t>
            </a:r>
            <a:r>
              <a:rPr lang="en-US" dirty="0" smtClean="0"/>
              <a:t/>
            </a:r>
            <a:br>
              <a:rPr lang="en-US" dirty="0" smtClean="0"/>
            </a:br>
            <a:r>
              <a:rPr lang="en-US" sz="2400" dirty="0" err="1" smtClean="0"/>
              <a:t>Sapflow</a:t>
            </a:r>
            <a:r>
              <a:rPr lang="en-US" sz="2400" dirty="0" smtClean="0"/>
              <a:t> sensors pour </a:t>
            </a:r>
            <a:r>
              <a:rPr lang="en-US" sz="2400" dirty="0" err="1" smtClean="0"/>
              <a:t>mesurer</a:t>
            </a:r>
            <a:r>
              <a:rPr lang="en-US" sz="2400" dirty="0" smtClean="0"/>
              <a:t>  la </a:t>
            </a:r>
            <a:r>
              <a:rPr lang="en-US" sz="2400" dirty="0" err="1" smtClean="0"/>
              <a:t>quantité</a:t>
            </a:r>
            <a:r>
              <a:rPr lang="en-US" sz="2400" dirty="0" smtClean="0"/>
              <a:t> de transpiration </a:t>
            </a:r>
            <a:endParaRPr lang="nl-NL" sz="2400" dirty="0"/>
          </a:p>
        </p:txBody>
      </p:sp>
      <p:sp>
        <p:nvSpPr>
          <p:cNvPr id="4" name="Tijdelijke aanduiding voor dianummer 3"/>
          <p:cNvSpPr>
            <a:spLocks noGrp="1"/>
          </p:cNvSpPr>
          <p:nvPr>
            <p:ph type="sldNum" sz="quarter" idx="11"/>
          </p:nvPr>
        </p:nvSpPr>
        <p:spPr/>
        <p:txBody>
          <a:bodyPr/>
          <a:lstStyle/>
          <a:p>
            <a:pPr>
              <a:defRPr/>
            </a:pPr>
            <a:fld id="{2A41D37E-E261-4BF0-87FB-1224025E1A9B}" type="slidenum">
              <a:rPr lang="en-US" altLang="en-US" smtClean="0"/>
              <a:pPr>
                <a:defRPr/>
              </a:pPr>
              <a:t>35</a:t>
            </a:fld>
            <a:endParaRPr lang="en-US" altLang="en-US"/>
          </a:p>
        </p:txBody>
      </p:sp>
      <p:pic>
        <p:nvPicPr>
          <p:cNvPr id="144386" name="Picture 2"/>
          <p:cNvPicPr>
            <a:picLocks noChangeAspect="1" noChangeArrowheads="1"/>
          </p:cNvPicPr>
          <p:nvPr/>
        </p:nvPicPr>
        <p:blipFill>
          <a:blip r:embed="rId3" cstate="screen"/>
          <a:srcRect/>
          <a:stretch>
            <a:fillRect/>
          </a:stretch>
        </p:blipFill>
        <p:spPr bwMode="auto">
          <a:xfrm>
            <a:off x="251520" y="1772816"/>
            <a:ext cx="5270986" cy="4320000"/>
          </a:xfrm>
          <a:prstGeom prst="rect">
            <a:avLst/>
          </a:prstGeom>
          <a:noFill/>
          <a:ln w="9525">
            <a:solidFill>
              <a:schemeClr val="bg2"/>
            </a:solidFill>
            <a:miter lim="800000"/>
            <a:headEnd/>
            <a:tailEnd/>
          </a:ln>
          <a:effectLst/>
        </p:spPr>
      </p:pic>
      <p:pic>
        <p:nvPicPr>
          <p:cNvPr id="144387" name="Picture 3"/>
          <p:cNvPicPr>
            <a:picLocks noChangeAspect="1" noChangeArrowheads="1"/>
          </p:cNvPicPr>
          <p:nvPr/>
        </p:nvPicPr>
        <p:blipFill>
          <a:blip r:embed="rId4" cstate="screen"/>
          <a:srcRect/>
          <a:stretch>
            <a:fillRect/>
          </a:stretch>
        </p:blipFill>
        <p:spPr bwMode="auto">
          <a:xfrm>
            <a:off x="5868144" y="1772816"/>
            <a:ext cx="2434857" cy="4320000"/>
          </a:xfrm>
          <a:prstGeom prst="rect">
            <a:avLst/>
          </a:prstGeom>
          <a:noFill/>
          <a:ln w="9525">
            <a:solidFill>
              <a:schemeClr val="bg2"/>
            </a:solidFill>
            <a:miter lim="800000"/>
            <a:headEnd/>
            <a:tailEnd/>
          </a:ln>
          <a:effectLst/>
        </p:spPr>
      </p:pic>
      <p:sp>
        <p:nvSpPr>
          <p:cNvPr id="6" name="ZoneTexte 5"/>
          <p:cNvSpPr txBox="1"/>
          <p:nvPr/>
        </p:nvSpPr>
        <p:spPr>
          <a:xfrm>
            <a:off x="1331640" y="5445224"/>
            <a:ext cx="2808312" cy="461665"/>
          </a:xfrm>
          <a:prstGeom prst="rect">
            <a:avLst/>
          </a:prstGeom>
          <a:noFill/>
        </p:spPr>
        <p:txBody>
          <a:bodyPr wrap="square" rtlCol="0">
            <a:spAutoFit/>
          </a:bodyPr>
          <a:lstStyle/>
          <a:p>
            <a:r>
              <a:rPr lang="fr-FR" sz="2400" b="1" dirty="0" smtClean="0">
                <a:solidFill>
                  <a:srgbClr val="FF0000"/>
                </a:solidFill>
                <a:latin typeface="Arial Black" pitchFamily="34" charset="0"/>
              </a:rPr>
              <a:t>Flux de sève</a:t>
            </a:r>
            <a:endParaRPr lang="fr-FR" sz="2400" b="1" dirty="0">
              <a:solidFill>
                <a:srgbClr val="FF0000"/>
              </a:solidFill>
              <a:latin typeface="Arial Black" pitchFamily="34" charset="0"/>
            </a:endParaRPr>
          </a:p>
        </p:txBody>
      </p:sp>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screen"/>
          <a:srcRect/>
          <a:stretch>
            <a:fillRect/>
          </a:stretch>
        </p:blipFill>
        <p:spPr bwMode="auto">
          <a:xfrm>
            <a:off x="6804025" y="2420938"/>
            <a:ext cx="2232025" cy="3860800"/>
          </a:xfrm>
          <a:prstGeom prst="rect">
            <a:avLst/>
          </a:prstGeom>
          <a:noFill/>
          <a:ln w="9525">
            <a:solidFill>
              <a:schemeClr val="bg2"/>
            </a:solidFill>
            <a:miter lim="800000"/>
            <a:headEnd/>
            <a:tailEnd/>
          </a:ln>
        </p:spPr>
      </p:pic>
      <p:pic>
        <p:nvPicPr>
          <p:cNvPr id="6" name="Picture 2"/>
          <p:cNvPicPr>
            <a:picLocks noChangeAspect="1" noChangeArrowheads="1"/>
          </p:cNvPicPr>
          <p:nvPr/>
        </p:nvPicPr>
        <p:blipFill>
          <a:blip r:embed="rId4" cstate="screen"/>
          <a:srcRect/>
          <a:stretch>
            <a:fillRect/>
          </a:stretch>
        </p:blipFill>
        <p:spPr bwMode="auto">
          <a:xfrm>
            <a:off x="3948113" y="2420938"/>
            <a:ext cx="2736850" cy="3860800"/>
          </a:xfrm>
          <a:prstGeom prst="rect">
            <a:avLst/>
          </a:prstGeom>
          <a:solidFill>
            <a:schemeClr val="tx2">
              <a:lumMod val="85000"/>
            </a:schemeClr>
          </a:solidFill>
          <a:ln w="9525">
            <a:solidFill>
              <a:schemeClr val="bg2"/>
            </a:solidFill>
            <a:miter lim="800000"/>
            <a:headEnd/>
            <a:tailEnd/>
          </a:ln>
        </p:spPr>
      </p:pic>
      <p:pic>
        <p:nvPicPr>
          <p:cNvPr id="7" name="Picture 2"/>
          <p:cNvPicPr>
            <a:picLocks noChangeAspect="1" noChangeArrowheads="1"/>
          </p:cNvPicPr>
          <p:nvPr/>
        </p:nvPicPr>
        <p:blipFill>
          <a:blip r:embed="rId5" cstate="screen"/>
          <a:srcRect/>
          <a:stretch>
            <a:fillRect/>
          </a:stretch>
        </p:blipFill>
        <p:spPr bwMode="auto">
          <a:xfrm>
            <a:off x="250825" y="4005263"/>
            <a:ext cx="3613150" cy="2260600"/>
          </a:xfrm>
          <a:prstGeom prst="rect">
            <a:avLst/>
          </a:prstGeom>
          <a:noFill/>
          <a:ln w="9525">
            <a:solidFill>
              <a:schemeClr val="bg2"/>
            </a:solidFill>
            <a:miter lim="800000"/>
            <a:headEnd/>
            <a:tailEnd/>
          </a:ln>
          <a:effectLst/>
        </p:spPr>
      </p:pic>
      <p:sp>
        <p:nvSpPr>
          <p:cNvPr id="8" name="Title 7"/>
          <p:cNvSpPr>
            <a:spLocks noGrp="1"/>
          </p:cNvSpPr>
          <p:nvPr>
            <p:ph type="title"/>
          </p:nvPr>
        </p:nvSpPr>
        <p:spPr/>
        <p:txBody>
          <a:bodyPr/>
          <a:lstStyle/>
          <a:p>
            <a:r>
              <a:rPr lang="en-CA" dirty="0" err="1" smtClean="0"/>
              <a:t>Que</a:t>
            </a:r>
            <a:r>
              <a:rPr lang="en-CA" dirty="0" smtClean="0"/>
              <a:t> </a:t>
            </a:r>
            <a:r>
              <a:rPr lang="en-CA" dirty="0" err="1" smtClean="0"/>
              <a:t>faisons</a:t>
            </a:r>
            <a:r>
              <a:rPr lang="en-CA" dirty="0" smtClean="0"/>
              <a:t>-nous?</a:t>
            </a:r>
            <a:r>
              <a:rPr lang="en-CA" dirty="0" smtClean="0"/>
              <a:t> (III): </a:t>
            </a:r>
            <a:endParaRPr lang="de-CH" dirty="0"/>
          </a:p>
        </p:txBody>
      </p:sp>
      <p:sp>
        <p:nvSpPr>
          <p:cNvPr id="9" name="Content Placeholder 8"/>
          <p:cNvSpPr>
            <a:spLocks noGrp="1"/>
          </p:cNvSpPr>
          <p:nvPr>
            <p:ph idx="1"/>
          </p:nvPr>
        </p:nvSpPr>
        <p:spPr>
          <a:xfrm>
            <a:off x="533400" y="1412776"/>
            <a:ext cx="8071048" cy="4255368"/>
          </a:xfrm>
        </p:spPr>
        <p:txBody>
          <a:bodyPr/>
          <a:lstStyle/>
          <a:p>
            <a:pPr marL="342900" indent="-342900" eaLnBrk="1" fontAlgn="auto" hangingPunct="1">
              <a:spcBef>
                <a:spcPct val="20000"/>
              </a:spcBef>
              <a:spcAft>
                <a:spcPts val="0"/>
              </a:spcAft>
              <a:buFont typeface="Arial" pitchFamily="34" charset="0"/>
              <a:buChar char="•"/>
              <a:defRPr/>
            </a:pPr>
            <a:r>
              <a:rPr lang="en-CA" dirty="0" err="1" smtClean="0"/>
              <a:t>Bassin</a:t>
            </a:r>
            <a:r>
              <a:rPr lang="en-CA" dirty="0" smtClean="0"/>
              <a:t> versant </a:t>
            </a:r>
            <a:r>
              <a:rPr lang="en-CA" dirty="0" err="1" smtClean="0"/>
              <a:t>couvert</a:t>
            </a:r>
            <a:r>
              <a:rPr lang="en-CA" dirty="0" smtClean="0"/>
              <a:t>  de savoka  </a:t>
            </a:r>
            <a:r>
              <a:rPr lang="en-CA" dirty="0" smtClean="0"/>
              <a:t>en </a:t>
            </a:r>
            <a:r>
              <a:rPr lang="en-CA" dirty="0" err="1" smtClean="0"/>
              <a:t>grande</a:t>
            </a:r>
            <a:r>
              <a:rPr lang="en-CA" dirty="0" smtClean="0"/>
              <a:t> </a:t>
            </a:r>
            <a:r>
              <a:rPr lang="en-CA" dirty="0" err="1" smtClean="0"/>
              <a:t>partie</a:t>
            </a:r>
            <a:r>
              <a:rPr lang="en-CA" dirty="0" smtClean="0"/>
              <a:t> (31 </a:t>
            </a:r>
            <a:r>
              <a:rPr lang="en-CA" dirty="0" smtClean="0"/>
              <a:t>ha)</a:t>
            </a:r>
          </a:p>
          <a:p>
            <a:pPr marL="342900" indent="-342900" eaLnBrk="1" fontAlgn="auto" hangingPunct="1">
              <a:spcBef>
                <a:spcPct val="20000"/>
              </a:spcBef>
              <a:spcAft>
                <a:spcPts val="0"/>
              </a:spcAft>
              <a:buFont typeface="Arial" pitchFamily="34" charset="0"/>
              <a:buChar char="•"/>
              <a:defRPr/>
            </a:pPr>
            <a:r>
              <a:rPr lang="en-CA" dirty="0" smtClean="0"/>
              <a:t>Rehabilitation des </a:t>
            </a:r>
            <a:r>
              <a:rPr lang="en-CA" dirty="0" err="1" smtClean="0"/>
              <a:t>petits</a:t>
            </a:r>
            <a:r>
              <a:rPr lang="en-CA" dirty="0" smtClean="0"/>
              <a:t> barrage-</a:t>
            </a:r>
            <a:r>
              <a:rPr lang="en-CA" dirty="0" err="1" smtClean="0"/>
              <a:t>déversoir</a:t>
            </a:r>
            <a:r>
              <a:rPr lang="en-CA" dirty="0" smtClean="0"/>
              <a:t>  et installation des </a:t>
            </a:r>
            <a:r>
              <a:rPr lang="en-CA" dirty="0" err="1" smtClean="0"/>
              <a:t>mesures</a:t>
            </a:r>
            <a:r>
              <a:rPr lang="en-CA" dirty="0" smtClean="0"/>
              <a:t> </a:t>
            </a:r>
            <a:r>
              <a:rPr lang="en-CA" dirty="0" err="1" smtClean="0"/>
              <a:t>pluviomètriques</a:t>
            </a:r>
            <a:r>
              <a:rPr lang="en-CA" dirty="0" smtClean="0"/>
              <a:t> </a:t>
            </a:r>
            <a:endParaRPr lang="en-CA" dirty="0" smtClean="0"/>
          </a:p>
          <a:p>
            <a:pPr marL="342900" indent="-342900" eaLnBrk="1" fontAlgn="auto" hangingPunct="1">
              <a:spcBef>
                <a:spcPct val="20000"/>
              </a:spcBef>
              <a:spcAft>
                <a:spcPts val="0"/>
              </a:spcAft>
              <a:buFont typeface="Arial" pitchFamily="34" charset="0"/>
              <a:buChar char="•"/>
              <a:defRPr/>
            </a:pPr>
            <a:r>
              <a:rPr lang="en-CA" dirty="0" err="1" smtClean="0"/>
              <a:t>Mesure</a:t>
            </a:r>
            <a:r>
              <a:rPr lang="en-CA" dirty="0" smtClean="0"/>
              <a:t>  du </a:t>
            </a:r>
            <a:r>
              <a:rPr lang="en-CA" dirty="0" err="1" smtClean="0"/>
              <a:t>débit</a:t>
            </a:r>
            <a:r>
              <a:rPr lang="en-CA" dirty="0" smtClean="0"/>
              <a:t> du </a:t>
            </a:r>
            <a:r>
              <a:rPr lang="en-CA" dirty="0" err="1" smtClean="0">
                <a:solidFill>
                  <a:srgbClr val="FF0000"/>
                </a:solidFill>
              </a:rPr>
              <a:t>cours</a:t>
            </a:r>
            <a:r>
              <a:rPr lang="en-CA" dirty="0" smtClean="0">
                <a:solidFill>
                  <a:srgbClr val="FF0000"/>
                </a:solidFill>
              </a:rPr>
              <a:t> </a:t>
            </a:r>
            <a:r>
              <a:rPr lang="en-CA" dirty="0" err="1" smtClean="0">
                <a:solidFill>
                  <a:srgbClr val="FF0000"/>
                </a:solidFill>
              </a:rPr>
              <a:t>d’eau</a:t>
            </a:r>
            <a:r>
              <a:rPr lang="en-CA" dirty="0" smtClean="0">
                <a:solidFill>
                  <a:srgbClr val="FF0000"/>
                </a:solidFill>
              </a:rPr>
              <a:t> et de la </a:t>
            </a:r>
            <a:r>
              <a:rPr lang="en-CA" dirty="0" err="1" smtClean="0">
                <a:solidFill>
                  <a:srgbClr val="FF0000"/>
                </a:solidFill>
              </a:rPr>
              <a:t>qualité</a:t>
            </a:r>
            <a:r>
              <a:rPr lang="en-CA" dirty="0" smtClean="0">
                <a:solidFill>
                  <a:srgbClr val="FF0000"/>
                </a:solidFill>
              </a:rPr>
              <a:t> </a:t>
            </a:r>
            <a:r>
              <a:rPr lang="en-CA" dirty="0" err="1" smtClean="0">
                <a:solidFill>
                  <a:srgbClr val="FF0000"/>
                </a:solidFill>
              </a:rPr>
              <a:t>d’eau</a:t>
            </a:r>
            <a:endParaRPr lang="en-CA" dirty="0" smtClean="0"/>
          </a:p>
          <a:p>
            <a:endParaRPr lang="de-CH" dirty="0"/>
          </a:p>
        </p:txBody>
      </p:sp>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ontent Placeholder 2"/>
          <p:cNvSpPr>
            <a:spLocks noGrp="1"/>
          </p:cNvSpPr>
          <p:nvPr>
            <p:ph idx="1"/>
          </p:nvPr>
        </p:nvSpPr>
        <p:spPr>
          <a:xfrm>
            <a:off x="251520" y="188640"/>
            <a:ext cx="8229600" cy="4525962"/>
          </a:xfrm>
        </p:spPr>
        <p:txBody>
          <a:bodyPr/>
          <a:lstStyle/>
          <a:p>
            <a:pPr marL="0" indent="0">
              <a:buFont typeface="Arial" pitchFamily="34" charset="0"/>
              <a:buNone/>
            </a:pPr>
            <a:r>
              <a:rPr lang="en-GB" sz="3600" b="1" dirty="0" err="1" smtClean="0"/>
              <a:t>Résultats</a:t>
            </a:r>
            <a:r>
              <a:rPr lang="en-GB" sz="3600" b="1" dirty="0" smtClean="0"/>
              <a:t> </a:t>
            </a:r>
            <a:r>
              <a:rPr lang="en-GB" sz="3600" b="1" dirty="0" err="1" smtClean="0"/>
              <a:t>préliminaires</a:t>
            </a:r>
            <a:r>
              <a:rPr lang="en-GB" sz="3600" b="1" dirty="0" smtClean="0"/>
              <a:t>: </a:t>
            </a:r>
            <a:r>
              <a:rPr lang="en-GB" sz="3600" b="1" dirty="0" smtClean="0"/>
              <a:t>de la </a:t>
            </a:r>
            <a:r>
              <a:rPr lang="en-GB" sz="3600" b="1" dirty="0" err="1" smtClean="0"/>
              <a:t>pluie</a:t>
            </a:r>
            <a:r>
              <a:rPr lang="en-GB" sz="3600" b="1" dirty="0" smtClean="0"/>
              <a:t> au </a:t>
            </a:r>
            <a:r>
              <a:rPr lang="en-GB" sz="3600" b="1" dirty="0" err="1" smtClean="0"/>
              <a:t>débit</a:t>
            </a:r>
            <a:endParaRPr lang="en-GB" sz="3600" b="1" dirty="0" smtClean="0"/>
          </a:p>
          <a:p>
            <a:pPr marL="0" indent="0">
              <a:buFont typeface="Arial" pitchFamily="34" charset="0"/>
              <a:buNone/>
            </a:pPr>
            <a:r>
              <a:rPr lang="en-GB" sz="3600" b="1" dirty="0" err="1" smtClean="0"/>
              <a:t>Hyétogramme</a:t>
            </a:r>
            <a:r>
              <a:rPr lang="en-GB" sz="3600" b="1" dirty="0" smtClean="0"/>
              <a:t> </a:t>
            </a:r>
            <a:r>
              <a:rPr lang="en-GB" sz="3600" b="1" dirty="0" smtClean="0"/>
              <a:t>/</a:t>
            </a:r>
            <a:r>
              <a:rPr lang="en-GB" sz="3600" b="1" dirty="0" err="1" smtClean="0"/>
              <a:t>hygrogramme</a:t>
            </a:r>
            <a:r>
              <a:rPr lang="en-GB" sz="3600" b="1" dirty="0" smtClean="0"/>
              <a:t> </a:t>
            </a:r>
          </a:p>
        </p:txBody>
      </p:sp>
      <p:pic>
        <p:nvPicPr>
          <p:cNvPr id="59395" name="Picture 2"/>
          <p:cNvPicPr>
            <a:picLocks noChangeAspect="1" noChangeArrowheads="1"/>
          </p:cNvPicPr>
          <p:nvPr/>
        </p:nvPicPr>
        <p:blipFill>
          <a:blip r:embed="rId3" cstate="screen"/>
          <a:srcRect t="8224"/>
          <a:stretch>
            <a:fillRect/>
          </a:stretch>
        </p:blipFill>
        <p:spPr bwMode="auto">
          <a:xfrm>
            <a:off x="539750" y="1989138"/>
            <a:ext cx="8064500" cy="4259262"/>
          </a:xfrm>
          <a:prstGeom prst="rect">
            <a:avLst/>
          </a:prstGeom>
          <a:noFill/>
          <a:ln w="9525">
            <a:solidFill>
              <a:schemeClr val="bg2"/>
            </a:solidFill>
            <a:miter lim="800000"/>
            <a:headEnd/>
            <a:tailEnd/>
          </a:ln>
        </p:spPr>
      </p:pic>
      <p:pic>
        <p:nvPicPr>
          <p:cNvPr id="9" name="Picture 2"/>
          <p:cNvPicPr>
            <a:picLocks noChangeAspect="1" noChangeArrowheads="1"/>
          </p:cNvPicPr>
          <p:nvPr/>
        </p:nvPicPr>
        <p:blipFill>
          <a:blip r:embed="rId4" cstate="screen"/>
          <a:srcRect/>
          <a:stretch>
            <a:fillRect/>
          </a:stretch>
        </p:blipFill>
        <p:spPr bwMode="auto">
          <a:xfrm>
            <a:off x="7683500" y="0"/>
            <a:ext cx="1460500" cy="2060575"/>
          </a:xfrm>
          <a:prstGeom prst="rect">
            <a:avLst/>
          </a:prstGeom>
          <a:solidFill>
            <a:schemeClr val="tx2">
              <a:lumMod val="85000"/>
            </a:schemeClr>
          </a:solidFill>
          <a:ln w="9525">
            <a:solidFill>
              <a:schemeClr val="bg2"/>
            </a:solidFill>
            <a:miter lim="800000"/>
            <a:headEnd/>
            <a:tailEnd/>
          </a:ln>
        </p:spPr>
      </p:pic>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pPr algn="ctr"/>
            <a:r>
              <a:rPr lang="en-US" dirty="0" smtClean="0">
                <a:latin typeface="Arial Black" pitchFamily="34" charset="0"/>
              </a:rPr>
              <a:t>Conclusion</a:t>
            </a:r>
            <a:endParaRPr lang="nl-NL" dirty="0">
              <a:latin typeface="Arial Black" pitchFamily="34" charset="0"/>
            </a:endParaRPr>
          </a:p>
        </p:txBody>
      </p:sp>
      <p:sp>
        <p:nvSpPr>
          <p:cNvPr id="5" name="Tijdelijke aanduiding voor inhoud 4"/>
          <p:cNvSpPr>
            <a:spLocks noGrp="1"/>
          </p:cNvSpPr>
          <p:nvPr>
            <p:ph idx="1"/>
          </p:nvPr>
        </p:nvSpPr>
        <p:spPr>
          <a:xfrm>
            <a:off x="533400" y="1700808"/>
            <a:ext cx="8071048" cy="4461867"/>
          </a:xfrm>
        </p:spPr>
        <p:txBody>
          <a:bodyPr>
            <a:normAutofit fontScale="92500" lnSpcReduction="10000"/>
          </a:bodyPr>
          <a:lstStyle/>
          <a:p>
            <a:r>
              <a:rPr lang="en-US" sz="3200" dirty="0" smtClean="0">
                <a:latin typeface="Arial Narrow" pitchFamily="34" charset="0"/>
              </a:rPr>
              <a:t>L’US </a:t>
            </a:r>
            <a:r>
              <a:rPr lang="en-US" sz="3200" dirty="0" err="1" smtClean="0">
                <a:latin typeface="Arial Narrow" pitchFamily="34" charset="0"/>
              </a:rPr>
              <a:t>influe</a:t>
            </a:r>
            <a:r>
              <a:rPr lang="en-US" sz="3200" dirty="0" smtClean="0">
                <a:latin typeface="Arial Narrow" pitchFamily="34" charset="0"/>
              </a:rPr>
              <a:t> </a:t>
            </a:r>
            <a:r>
              <a:rPr lang="en-US" sz="3200" dirty="0" err="1" smtClean="0">
                <a:latin typeface="Arial Narrow" pitchFamily="34" charset="0"/>
              </a:rPr>
              <a:t>l’écoulement</a:t>
            </a:r>
            <a:r>
              <a:rPr lang="en-US" sz="3200" dirty="0" smtClean="0">
                <a:latin typeface="Arial Narrow" pitchFamily="34" charset="0"/>
              </a:rPr>
              <a:t> du </a:t>
            </a:r>
            <a:r>
              <a:rPr lang="en-US" sz="3200" dirty="0" err="1" smtClean="0">
                <a:latin typeface="Arial Narrow" pitchFamily="34" charset="0"/>
              </a:rPr>
              <a:t>cours</a:t>
            </a:r>
            <a:r>
              <a:rPr lang="en-US" sz="3200" dirty="0" smtClean="0">
                <a:latin typeface="Arial Narrow" pitchFamily="34" charset="0"/>
              </a:rPr>
              <a:t> </a:t>
            </a:r>
            <a:r>
              <a:rPr lang="en-US" sz="3200" dirty="0" err="1" smtClean="0">
                <a:latin typeface="Arial Narrow" pitchFamily="34" charset="0"/>
              </a:rPr>
              <a:t>d’eau</a:t>
            </a:r>
            <a:r>
              <a:rPr lang="en-US" sz="3200" dirty="0" smtClean="0">
                <a:latin typeface="Arial Narrow" pitchFamily="34" charset="0"/>
              </a:rPr>
              <a:t> </a:t>
            </a:r>
            <a:r>
              <a:rPr lang="en-US" sz="3200" dirty="0" err="1" smtClean="0">
                <a:latin typeface="Arial Narrow" pitchFamily="34" charset="0"/>
              </a:rPr>
              <a:t>aussi</a:t>
            </a:r>
            <a:r>
              <a:rPr lang="en-US" sz="3200" dirty="0" smtClean="0">
                <a:latin typeface="Arial Narrow" pitchFamily="34" charset="0"/>
              </a:rPr>
              <a:t> </a:t>
            </a:r>
            <a:r>
              <a:rPr lang="en-US" sz="3200" dirty="0" err="1" smtClean="0">
                <a:latin typeface="Arial Narrow" pitchFamily="34" charset="0"/>
              </a:rPr>
              <a:t>bien</a:t>
            </a:r>
            <a:r>
              <a:rPr lang="en-US" sz="3200" dirty="0" smtClean="0">
                <a:latin typeface="Arial Narrow" pitchFamily="34" charset="0"/>
              </a:rPr>
              <a:t> au </a:t>
            </a:r>
            <a:r>
              <a:rPr lang="en-US" sz="3200" dirty="0" err="1" smtClean="0">
                <a:latin typeface="Arial Narrow" pitchFamily="34" charset="0"/>
              </a:rPr>
              <a:t>niveau</a:t>
            </a:r>
            <a:r>
              <a:rPr lang="en-US" sz="3200" dirty="0" smtClean="0">
                <a:latin typeface="Arial Narrow" pitchFamily="34" charset="0"/>
              </a:rPr>
              <a:t> local </a:t>
            </a:r>
            <a:r>
              <a:rPr lang="en-US" sz="3200" dirty="0" err="1" smtClean="0">
                <a:latin typeface="Arial Narrow" pitchFamily="34" charset="0"/>
              </a:rPr>
              <a:t>que</a:t>
            </a:r>
            <a:r>
              <a:rPr lang="en-US" sz="3200" dirty="0" smtClean="0">
                <a:latin typeface="Arial Narrow" pitchFamily="34" charset="0"/>
              </a:rPr>
              <a:t> </a:t>
            </a:r>
            <a:r>
              <a:rPr lang="en-US" sz="3200" dirty="0" err="1" smtClean="0">
                <a:latin typeface="Arial Narrow" pitchFamily="34" charset="0"/>
              </a:rPr>
              <a:t>régional</a:t>
            </a:r>
            <a:endParaRPr lang="en-US" sz="3200" dirty="0" smtClean="0">
              <a:latin typeface="Arial Narrow" pitchFamily="34" charset="0"/>
            </a:endParaRPr>
          </a:p>
          <a:p>
            <a:r>
              <a:rPr lang="en-US" sz="3200" dirty="0" smtClean="0">
                <a:latin typeface="Arial Narrow" pitchFamily="34" charset="0"/>
              </a:rPr>
              <a:t>On </a:t>
            </a:r>
            <a:r>
              <a:rPr lang="en-US" sz="3200" dirty="0" err="1" smtClean="0">
                <a:latin typeface="Arial Narrow" pitchFamily="34" charset="0"/>
              </a:rPr>
              <a:t>collecte</a:t>
            </a:r>
            <a:r>
              <a:rPr lang="en-US" sz="3200" dirty="0" smtClean="0">
                <a:latin typeface="Arial Narrow" pitchFamily="34" charset="0"/>
              </a:rPr>
              <a:t> les </a:t>
            </a:r>
            <a:r>
              <a:rPr lang="en-US" sz="3200" dirty="0" err="1" smtClean="0">
                <a:latin typeface="Arial Narrow" pitchFamily="34" charset="0"/>
              </a:rPr>
              <a:t>données</a:t>
            </a:r>
            <a:r>
              <a:rPr lang="en-US" sz="3200" dirty="0" smtClean="0">
                <a:latin typeface="Arial Narrow" pitchFamily="34" charset="0"/>
              </a:rPr>
              <a:t> pour </a:t>
            </a:r>
            <a:r>
              <a:rPr lang="en-US" sz="3200" dirty="0" err="1" smtClean="0">
                <a:latin typeface="Arial Narrow" pitchFamily="34" charset="0"/>
              </a:rPr>
              <a:t>déterminer</a:t>
            </a:r>
            <a:r>
              <a:rPr lang="en-US" sz="3200" dirty="0" smtClean="0">
                <a:latin typeface="Arial Narrow" pitchFamily="34" charset="0"/>
              </a:rPr>
              <a:t> comment </a:t>
            </a:r>
            <a:r>
              <a:rPr lang="en-US" sz="3200" dirty="0" err="1" smtClean="0">
                <a:latin typeface="Arial Narrow" pitchFamily="34" charset="0"/>
              </a:rPr>
              <a:t>l’US</a:t>
            </a:r>
            <a:r>
              <a:rPr lang="en-US" sz="3200" dirty="0" smtClean="0">
                <a:latin typeface="Arial Narrow" pitchFamily="34" charset="0"/>
              </a:rPr>
              <a:t> </a:t>
            </a:r>
            <a:r>
              <a:rPr lang="en-US" sz="3200" dirty="0" err="1" smtClean="0">
                <a:latin typeface="Arial Narrow" pitchFamily="34" charset="0"/>
              </a:rPr>
              <a:t>influe</a:t>
            </a:r>
            <a:r>
              <a:rPr lang="en-US" sz="3200" dirty="0" smtClean="0">
                <a:latin typeface="Arial Narrow" pitchFamily="34" charset="0"/>
              </a:rPr>
              <a:t> </a:t>
            </a:r>
            <a:r>
              <a:rPr lang="en-US" sz="3200" dirty="0" err="1" smtClean="0">
                <a:latin typeface="Arial Narrow" pitchFamily="34" charset="0"/>
              </a:rPr>
              <a:t>sur</a:t>
            </a:r>
            <a:r>
              <a:rPr lang="en-US" sz="3200" dirty="0" smtClean="0">
                <a:latin typeface="Arial Narrow" pitchFamily="34" charset="0"/>
              </a:rPr>
              <a:t> </a:t>
            </a:r>
            <a:r>
              <a:rPr lang="en-US" sz="3200" dirty="0" err="1" smtClean="0">
                <a:latin typeface="Arial Narrow" pitchFamily="34" charset="0"/>
              </a:rPr>
              <a:t>l’</a:t>
            </a:r>
            <a:r>
              <a:rPr lang="en-US" sz="3200" dirty="0" err="1" smtClean="0">
                <a:latin typeface="Arial Narrow" pitchFamily="34" charset="0"/>
              </a:rPr>
              <a:t>infiltration</a:t>
            </a:r>
            <a:r>
              <a:rPr lang="en-US" sz="3200" dirty="0" smtClean="0">
                <a:latin typeface="Arial Narrow" pitchFamily="34" charset="0"/>
              </a:rPr>
              <a:t>, </a:t>
            </a:r>
            <a:r>
              <a:rPr lang="en-US" sz="3200" dirty="0" err="1" smtClean="0">
                <a:latin typeface="Arial Narrow" pitchFamily="34" charset="0"/>
              </a:rPr>
              <a:t>evapotranspiration</a:t>
            </a:r>
            <a:r>
              <a:rPr lang="en-US" sz="3200" dirty="0" smtClean="0">
                <a:latin typeface="Arial Narrow" pitchFamily="34" charset="0"/>
              </a:rPr>
              <a:t>, </a:t>
            </a:r>
            <a:r>
              <a:rPr lang="en-US" sz="3200" dirty="0" smtClean="0">
                <a:latin typeface="Arial Narrow" pitchFamily="34" charset="0"/>
              </a:rPr>
              <a:t>le </a:t>
            </a:r>
            <a:r>
              <a:rPr lang="en-US" sz="3200" dirty="0" err="1" smtClean="0">
                <a:latin typeface="Arial Narrow" pitchFamily="34" charset="0"/>
              </a:rPr>
              <a:t>ruissellement</a:t>
            </a:r>
            <a:r>
              <a:rPr lang="en-US" sz="3200" dirty="0" smtClean="0">
                <a:latin typeface="Arial Narrow" pitchFamily="34" charset="0"/>
              </a:rPr>
              <a:t> et </a:t>
            </a:r>
            <a:r>
              <a:rPr lang="en-US" sz="3200" dirty="0" err="1" smtClean="0">
                <a:latin typeface="Arial Narrow" pitchFamily="34" charset="0"/>
              </a:rPr>
              <a:t>l’écoulement</a:t>
            </a:r>
            <a:endParaRPr lang="en-US" sz="3200" dirty="0" smtClean="0">
              <a:latin typeface="Arial Narrow" pitchFamily="34" charset="0"/>
            </a:endParaRPr>
          </a:p>
          <a:p>
            <a:r>
              <a:rPr lang="en-US" sz="3200" dirty="0" err="1" smtClean="0">
                <a:latin typeface="Arial Narrow" pitchFamily="34" charset="0"/>
              </a:rPr>
              <a:t>Résultats</a:t>
            </a:r>
            <a:r>
              <a:rPr lang="en-US" sz="3200" dirty="0" smtClean="0">
                <a:latin typeface="Arial Narrow" pitchFamily="34" charset="0"/>
              </a:rPr>
              <a:t> </a:t>
            </a:r>
            <a:r>
              <a:rPr lang="en-US" sz="3200" dirty="0" err="1" smtClean="0">
                <a:latin typeface="Arial Narrow" pitchFamily="34" charset="0"/>
              </a:rPr>
              <a:t>préliminaires</a:t>
            </a:r>
            <a:r>
              <a:rPr lang="en-US" sz="3200" dirty="0" smtClean="0">
                <a:latin typeface="Arial Narrow" pitchFamily="34" charset="0"/>
              </a:rPr>
              <a:t> </a:t>
            </a:r>
            <a:r>
              <a:rPr lang="en-US" sz="3200" dirty="0" err="1" smtClean="0">
                <a:latin typeface="Arial Narrow" pitchFamily="34" charset="0"/>
              </a:rPr>
              <a:t>assez</a:t>
            </a:r>
            <a:r>
              <a:rPr lang="en-US" sz="3200" dirty="0" smtClean="0">
                <a:latin typeface="Arial Narrow" pitchFamily="34" charset="0"/>
              </a:rPr>
              <a:t> </a:t>
            </a:r>
            <a:r>
              <a:rPr lang="en-US" sz="3200" dirty="0" err="1" smtClean="0">
                <a:latin typeface="Arial Narrow" pitchFamily="34" charset="0"/>
              </a:rPr>
              <a:t>significatifs</a:t>
            </a:r>
            <a:r>
              <a:rPr lang="en-US" sz="3200" dirty="0" smtClean="0">
                <a:latin typeface="Arial Narrow" pitchFamily="34" charset="0"/>
              </a:rPr>
              <a:t> </a:t>
            </a:r>
            <a:endParaRPr lang="en-US" sz="3200" dirty="0" smtClean="0">
              <a:latin typeface="Arial Narrow" pitchFamily="34" charset="0"/>
            </a:endParaRPr>
          </a:p>
          <a:p>
            <a:r>
              <a:rPr lang="en-US" sz="3200" dirty="0" err="1" smtClean="0">
                <a:latin typeface="Arial Narrow" pitchFamily="34" charset="0"/>
              </a:rPr>
              <a:t>Résultats</a:t>
            </a:r>
            <a:r>
              <a:rPr lang="en-US" sz="3200" dirty="0" smtClean="0">
                <a:latin typeface="Arial Narrow" pitchFamily="34" charset="0"/>
              </a:rPr>
              <a:t> </a:t>
            </a:r>
            <a:r>
              <a:rPr lang="en-US" sz="3200" dirty="0" err="1" smtClean="0">
                <a:latin typeface="Arial Narrow" pitchFamily="34" charset="0"/>
              </a:rPr>
              <a:t>définitifs</a:t>
            </a:r>
            <a:r>
              <a:rPr lang="en-US" sz="3200" dirty="0" smtClean="0">
                <a:latin typeface="Arial Narrow" pitchFamily="34" charset="0"/>
              </a:rPr>
              <a:t> </a:t>
            </a:r>
            <a:r>
              <a:rPr lang="en-US" sz="3200" dirty="0" err="1" smtClean="0">
                <a:latin typeface="Arial Narrow" pitchFamily="34" charset="0"/>
              </a:rPr>
              <a:t>seront</a:t>
            </a:r>
            <a:r>
              <a:rPr lang="en-US" sz="3200" dirty="0" smtClean="0">
                <a:latin typeface="Arial Narrow" pitchFamily="34" charset="0"/>
              </a:rPr>
              <a:t> communiqués au </a:t>
            </a:r>
            <a:r>
              <a:rPr lang="en-US" sz="3200" dirty="0" err="1" smtClean="0">
                <a:latin typeface="Arial Narrow" pitchFamily="34" charset="0"/>
              </a:rPr>
              <a:t>Gouvernement</a:t>
            </a:r>
            <a:r>
              <a:rPr lang="en-US" sz="3200" dirty="0" smtClean="0">
                <a:latin typeface="Arial Narrow" pitchFamily="34" charset="0"/>
              </a:rPr>
              <a:t>, STD, aux </a:t>
            </a:r>
            <a:r>
              <a:rPr lang="en-US" sz="3200" dirty="0" err="1" smtClean="0">
                <a:latin typeface="Arial Narrow" pitchFamily="34" charset="0"/>
              </a:rPr>
              <a:t>acteurs</a:t>
            </a:r>
            <a:r>
              <a:rPr lang="en-US" sz="3200" dirty="0" smtClean="0">
                <a:latin typeface="Arial Narrow" pitchFamily="34" charset="0"/>
              </a:rPr>
              <a:t> </a:t>
            </a:r>
            <a:r>
              <a:rPr lang="en-US" sz="3200" dirty="0" err="1" smtClean="0">
                <a:latin typeface="Arial Narrow" pitchFamily="34" charset="0"/>
              </a:rPr>
              <a:t>intéressés</a:t>
            </a:r>
            <a:r>
              <a:rPr lang="en-US" sz="3200" dirty="0" smtClean="0">
                <a:latin typeface="Arial Narrow" pitchFamily="34" charset="0"/>
              </a:rPr>
              <a:t> et </a:t>
            </a:r>
            <a:r>
              <a:rPr lang="en-US" sz="3200" dirty="0" err="1" smtClean="0">
                <a:latin typeface="Arial Narrow" pitchFamily="34" charset="0"/>
              </a:rPr>
              <a:t>surtout</a:t>
            </a:r>
            <a:r>
              <a:rPr lang="en-US" sz="3200" dirty="0" smtClean="0">
                <a:latin typeface="Arial Narrow" pitchFamily="34" charset="0"/>
              </a:rPr>
              <a:t> aux populations locales pour </a:t>
            </a:r>
            <a:r>
              <a:rPr lang="en-US" sz="3200" dirty="0" err="1" smtClean="0">
                <a:latin typeface="Arial Narrow" pitchFamily="34" charset="0"/>
              </a:rPr>
              <a:t>une</a:t>
            </a:r>
            <a:r>
              <a:rPr lang="en-US" sz="3200" dirty="0" smtClean="0">
                <a:latin typeface="Arial Narrow" pitchFamily="34" charset="0"/>
              </a:rPr>
              <a:t> </a:t>
            </a:r>
            <a:r>
              <a:rPr lang="en-US" sz="3200" dirty="0" err="1" smtClean="0">
                <a:latin typeface="Arial Narrow" pitchFamily="34" charset="0"/>
              </a:rPr>
              <a:t>meilleure</a:t>
            </a:r>
            <a:r>
              <a:rPr lang="en-US" sz="3200" dirty="0" smtClean="0">
                <a:latin typeface="Arial Narrow" pitchFamily="34" charset="0"/>
              </a:rPr>
              <a:t> </a:t>
            </a:r>
            <a:r>
              <a:rPr lang="en-US" sz="3200" dirty="0" err="1" smtClean="0">
                <a:latin typeface="Arial Narrow" pitchFamily="34" charset="0"/>
              </a:rPr>
              <a:t>gestion</a:t>
            </a:r>
            <a:r>
              <a:rPr lang="en-US" sz="3200" dirty="0" smtClean="0">
                <a:latin typeface="Arial Narrow" pitchFamily="34" charset="0"/>
              </a:rPr>
              <a:t> </a:t>
            </a:r>
            <a:r>
              <a:rPr lang="en-US" sz="3200" dirty="0" err="1" smtClean="0">
                <a:latin typeface="Arial Narrow" pitchFamily="34" charset="0"/>
              </a:rPr>
              <a:t>pérenne</a:t>
            </a:r>
            <a:r>
              <a:rPr lang="en-US" sz="3200" dirty="0" smtClean="0">
                <a:latin typeface="Arial Narrow" pitchFamily="34" charset="0"/>
              </a:rPr>
              <a:t>  du sol et de </a:t>
            </a:r>
            <a:r>
              <a:rPr lang="en-US" sz="3200" dirty="0" err="1" smtClean="0">
                <a:latin typeface="Arial Narrow" pitchFamily="34" charset="0"/>
              </a:rPr>
              <a:t>l’eau</a:t>
            </a:r>
            <a:r>
              <a:rPr lang="en-US" sz="3200" dirty="0" smtClean="0">
                <a:latin typeface="Arial Narrow" pitchFamily="34" charset="0"/>
              </a:rPr>
              <a:t>.</a:t>
            </a:r>
          </a:p>
          <a:p>
            <a:endParaRPr lang="nl-NL" sz="22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20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2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8071049" cy="1144556"/>
          </a:xfrm>
        </p:spPr>
        <p:txBody>
          <a:bodyPr/>
          <a:lstStyle/>
          <a:p>
            <a:r>
              <a:rPr lang="en-US" dirty="0" smtClean="0"/>
              <a:t>Grand merci à </a:t>
            </a:r>
            <a:r>
              <a:rPr lang="en-US" dirty="0" smtClean="0"/>
              <a:t>Mitsinjo, à </a:t>
            </a:r>
            <a:r>
              <a:rPr lang="en-US" dirty="0" smtClean="0"/>
              <a:t>l’</a:t>
            </a:r>
            <a:br>
              <a:rPr lang="en-US" dirty="0" smtClean="0"/>
            </a:br>
            <a:r>
              <a:rPr lang="en-US" dirty="0" err="1" smtClean="0"/>
              <a:t>équipe</a:t>
            </a:r>
            <a:r>
              <a:rPr lang="en-US" dirty="0" smtClean="0"/>
              <a:t> </a:t>
            </a:r>
            <a:r>
              <a:rPr lang="en-US" dirty="0" smtClean="0"/>
              <a:t>locale, à la </a:t>
            </a:r>
            <a:r>
              <a:rPr lang="en-US" dirty="0" err="1" smtClean="0"/>
              <a:t>communauté</a:t>
            </a:r>
            <a:r>
              <a:rPr lang="en-US" dirty="0" smtClean="0"/>
              <a:t> locale</a:t>
            </a:r>
            <a:endParaRPr lang="nl-NL" dirty="0"/>
          </a:p>
        </p:txBody>
      </p:sp>
      <p:sp>
        <p:nvSpPr>
          <p:cNvPr id="3" name="Tijdelijke aanduiding voor inhoud 2"/>
          <p:cNvSpPr>
            <a:spLocks noGrp="1"/>
          </p:cNvSpPr>
          <p:nvPr>
            <p:ph idx="1"/>
          </p:nvPr>
        </p:nvSpPr>
        <p:spPr/>
        <p:txBody>
          <a:bodyPr/>
          <a:lstStyle/>
          <a:p>
            <a:endParaRPr lang="nl-NL" dirty="0"/>
          </a:p>
        </p:txBody>
      </p:sp>
      <p:sp>
        <p:nvSpPr>
          <p:cNvPr id="4" name="Tijdelijke aanduiding voor dianummer 3"/>
          <p:cNvSpPr>
            <a:spLocks noGrp="1"/>
          </p:cNvSpPr>
          <p:nvPr>
            <p:ph type="sldNum" sz="quarter" idx="11"/>
          </p:nvPr>
        </p:nvSpPr>
        <p:spPr/>
        <p:txBody>
          <a:bodyPr/>
          <a:lstStyle/>
          <a:p>
            <a:pPr>
              <a:defRPr/>
            </a:pPr>
            <a:fld id="{2A41D37E-E261-4BF0-87FB-1224025E1A9B}" type="slidenum">
              <a:rPr lang="en-US" altLang="en-US" smtClean="0"/>
              <a:pPr>
                <a:defRPr/>
              </a:pPr>
              <a:t>39</a:t>
            </a:fld>
            <a:endParaRPr lang="en-US" altLang="en-US"/>
          </a:p>
        </p:txBody>
      </p:sp>
      <p:pic>
        <p:nvPicPr>
          <p:cNvPr id="147458" name="Picture 2" descr="C:\Users\Ilja\Pictures\2015\Madagascar Jan-Feb 2015\DSC01239.JPG"/>
          <p:cNvPicPr>
            <a:picLocks noChangeAspect="1" noChangeArrowheads="1"/>
          </p:cNvPicPr>
          <p:nvPr/>
        </p:nvPicPr>
        <p:blipFill>
          <a:blip r:embed="rId3" cstate="screen"/>
          <a:srcRect/>
          <a:stretch>
            <a:fillRect/>
          </a:stretch>
        </p:blipFill>
        <p:spPr bwMode="auto">
          <a:xfrm>
            <a:off x="179512" y="1484784"/>
            <a:ext cx="8676456" cy="4774282"/>
          </a:xfrm>
          <a:prstGeom prst="rect">
            <a:avLst/>
          </a:prstGeom>
          <a:noFill/>
        </p:spPr>
      </p:pic>
      <p:pic>
        <p:nvPicPr>
          <p:cNvPr id="6" name="Picture 5" descr="http://www.espa.ac.uk/sites/all/themes/contrib/gaia/logo.png"/>
          <p:cNvPicPr/>
          <p:nvPr/>
        </p:nvPicPr>
        <p:blipFill>
          <a:blip r:embed="rId4" cstate="screen">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6767736" y="0"/>
            <a:ext cx="2376264" cy="648072"/>
          </a:xfrm>
          <a:prstGeom prst="rect">
            <a:avLst/>
          </a:prstGeom>
          <a:solidFill>
            <a:schemeClr val="bg1"/>
          </a:solidFill>
          <a:ln>
            <a:noFill/>
          </a:ln>
        </p:spPr>
      </p:pic>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fr-CA" dirty="0" smtClean="0"/>
              <a:t>Mars 22: Journée Mondiale de l’eau:</a:t>
            </a:r>
            <a:endParaRPr lang="fr-CA" dirty="0"/>
          </a:p>
        </p:txBody>
      </p:sp>
      <p:sp>
        <p:nvSpPr>
          <p:cNvPr id="7" name="Tijdelijke aanduiding voor inhoud 6"/>
          <p:cNvSpPr>
            <a:spLocks noGrp="1"/>
          </p:cNvSpPr>
          <p:nvPr>
            <p:ph idx="1"/>
          </p:nvPr>
        </p:nvSpPr>
        <p:spPr/>
        <p:txBody>
          <a:bodyPr/>
          <a:lstStyle/>
          <a:p>
            <a:r>
              <a:rPr lang="fr-CA" sz="2200" dirty="0" smtClean="0"/>
              <a:t>Le thème de 2015 : </a:t>
            </a:r>
            <a:r>
              <a:rPr lang="fr-CA" sz="2200" b="1" dirty="0" smtClean="0"/>
              <a:t>Eau et Développement Durable</a:t>
            </a:r>
          </a:p>
          <a:p>
            <a:r>
              <a:rPr lang="fr-CA" sz="2200" dirty="0" smtClean="0"/>
              <a:t>L’eau est liée au développement de toutes les sociétés et cultures </a:t>
            </a:r>
          </a:p>
          <a:p>
            <a:r>
              <a:rPr lang="fr-CA" sz="2200" dirty="0" smtClean="0"/>
              <a:t>L’eau est au cœur des trois dimensions du développement durable:</a:t>
            </a:r>
          </a:p>
          <a:p>
            <a:pPr lvl="1"/>
            <a:r>
              <a:rPr lang="fr-CA" sz="2200" dirty="0" smtClean="0"/>
              <a:t>Économique</a:t>
            </a:r>
          </a:p>
          <a:p>
            <a:pPr lvl="1"/>
            <a:r>
              <a:rPr lang="fr-CA" sz="2200" dirty="0" smtClean="0"/>
              <a:t>Sociale</a:t>
            </a:r>
          </a:p>
          <a:p>
            <a:pPr lvl="1"/>
            <a:r>
              <a:rPr lang="fr-CA" sz="2200" dirty="0" smtClean="0"/>
              <a:t>Environnementale</a:t>
            </a:r>
          </a:p>
          <a:p>
            <a:endParaRPr lang="fr-CA" dirty="0"/>
          </a:p>
        </p:txBody>
      </p:sp>
      <p:sp>
        <p:nvSpPr>
          <p:cNvPr id="5" name="Tijdelijke aanduiding voor dianummer 4"/>
          <p:cNvSpPr>
            <a:spLocks noGrp="1"/>
          </p:cNvSpPr>
          <p:nvPr>
            <p:ph type="sldNum" sz="quarter" idx="11"/>
          </p:nvPr>
        </p:nvSpPr>
        <p:spPr/>
        <p:txBody>
          <a:bodyPr/>
          <a:lstStyle/>
          <a:p>
            <a:pPr>
              <a:defRPr/>
            </a:pPr>
            <a:fld id="{4CE65F23-3150-4C15-A44D-EFB5C5D999DC}" type="slidenum">
              <a:rPr lang="en-US" altLang="en-US" smtClean="0"/>
              <a:pPr>
                <a:defRPr/>
              </a:pPr>
              <a:t>4</a:t>
            </a:fld>
            <a:endParaRPr lang="en-US" altLang="en-US"/>
          </a:p>
        </p:txBody>
      </p:sp>
      <p:pic>
        <p:nvPicPr>
          <p:cNvPr id="9" name="Picture 3"/>
          <p:cNvPicPr>
            <a:picLocks noChangeAspect="1" noChangeArrowheads="1"/>
          </p:cNvPicPr>
          <p:nvPr/>
        </p:nvPicPr>
        <p:blipFill>
          <a:blip r:embed="rId3" cstate="screen"/>
          <a:srcRect/>
          <a:stretch>
            <a:fillRect/>
          </a:stretch>
        </p:blipFill>
        <p:spPr bwMode="auto">
          <a:xfrm>
            <a:off x="4138337" y="3717032"/>
            <a:ext cx="4846301" cy="242088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Visite</a:t>
            </a:r>
            <a:r>
              <a:rPr lang="en-US" dirty="0" smtClean="0"/>
              <a:t> </a:t>
            </a:r>
            <a:r>
              <a:rPr lang="en-US" dirty="0" err="1" smtClean="0"/>
              <a:t>sur</a:t>
            </a:r>
            <a:r>
              <a:rPr lang="en-US" dirty="0" smtClean="0"/>
              <a:t> le terrain </a:t>
            </a:r>
            <a:endParaRPr lang="nl-NL" dirty="0"/>
          </a:p>
        </p:txBody>
      </p:sp>
      <p:sp>
        <p:nvSpPr>
          <p:cNvPr id="3" name="Tijdelijke aanduiding voor inhoud 2"/>
          <p:cNvSpPr>
            <a:spLocks noGrp="1"/>
          </p:cNvSpPr>
          <p:nvPr>
            <p:ph idx="1"/>
          </p:nvPr>
        </p:nvSpPr>
        <p:spPr/>
        <p:txBody>
          <a:bodyPr>
            <a:normAutofit/>
          </a:bodyPr>
          <a:lstStyle/>
          <a:p>
            <a:r>
              <a:rPr lang="en-US" sz="2200" dirty="0" smtClean="0"/>
              <a:t>On </a:t>
            </a:r>
            <a:r>
              <a:rPr lang="en-US" sz="2200" dirty="0" err="1" smtClean="0"/>
              <a:t>va</a:t>
            </a:r>
            <a:r>
              <a:rPr lang="en-US" sz="2200" dirty="0" smtClean="0"/>
              <a:t> </a:t>
            </a:r>
            <a:r>
              <a:rPr lang="en-US" sz="2200" dirty="0" err="1" smtClean="0"/>
              <a:t>visiter</a:t>
            </a:r>
            <a:r>
              <a:rPr lang="en-US" sz="2200" dirty="0" smtClean="0"/>
              <a:t> le site “Tany Maty”</a:t>
            </a:r>
          </a:p>
          <a:p>
            <a:pPr lvl="1"/>
            <a:r>
              <a:rPr lang="en-US" sz="2200" dirty="0" smtClean="0"/>
              <a:t>Infiltration </a:t>
            </a:r>
          </a:p>
          <a:p>
            <a:pPr lvl="1"/>
            <a:r>
              <a:rPr lang="en-US" sz="2200" dirty="0" smtClean="0"/>
              <a:t>Profile du sol et </a:t>
            </a:r>
            <a:r>
              <a:rPr lang="en-US" sz="2200" dirty="0" err="1" smtClean="0"/>
              <a:t>carottage</a:t>
            </a:r>
            <a:r>
              <a:rPr lang="en-US" sz="2200" dirty="0" smtClean="0"/>
              <a:t> </a:t>
            </a:r>
          </a:p>
          <a:p>
            <a:pPr lvl="1"/>
            <a:r>
              <a:rPr lang="en-US" sz="2200" dirty="0" err="1" smtClean="0"/>
              <a:t>Parcelle</a:t>
            </a:r>
            <a:r>
              <a:rPr lang="en-US" sz="2200" dirty="0" smtClean="0"/>
              <a:t> </a:t>
            </a:r>
            <a:r>
              <a:rPr lang="en-US" sz="2200" dirty="0" err="1" smtClean="0"/>
              <a:t>d’essai</a:t>
            </a:r>
            <a:r>
              <a:rPr lang="en-US" sz="2200" dirty="0" smtClean="0"/>
              <a:t> de </a:t>
            </a:r>
            <a:r>
              <a:rPr lang="en-US" sz="2200" dirty="0" err="1" smtClean="0"/>
              <a:t>bassins</a:t>
            </a:r>
            <a:r>
              <a:rPr lang="en-US" sz="2200" dirty="0" smtClean="0"/>
              <a:t> versants</a:t>
            </a:r>
            <a:endParaRPr lang="en-US" sz="2200" dirty="0" smtClean="0"/>
          </a:p>
          <a:p>
            <a:pPr lvl="1"/>
            <a:r>
              <a:rPr lang="en-US" sz="2200" dirty="0" smtClean="0"/>
              <a:t>Station </a:t>
            </a:r>
            <a:r>
              <a:rPr lang="en-US" sz="2200" dirty="0" err="1" smtClean="0"/>
              <a:t>météorologique</a:t>
            </a:r>
            <a:r>
              <a:rPr lang="en-US" sz="2200" dirty="0" smtClean="0"/>
              <a:t> </a:t>
            </a:r>
          </a:p>
        </p:txBody>
      </p:sp>
      <p:sp>
        <p:nvSpPr>
          <p:cNvPr id="4" name="Tijdelijke aanduiding voor dianummer 3"/>
          <p:cNvSpPr>
            <a:spLocks noGrp="1"/>
          </p:cNvSpPr>
          <p:nvPr>
            <p:ph type="sldNum" sz="quarter" idx="11"/>
          </p:nvPr>
        </p:nvSpPr>
        <p:spPr/>
        <p:txBody>
          <a:bodyPr/>
          <a:lstStyle/>
          <a:p>
            <a:pPr>
              <a:defRPr/>
            </a:pPr>
            <a:fld id="{2A41D37E-E261-4BF0-87FB-1224025E1A9B}" type="slidenum">
              <a:rPr lang="en-US" altLang="en-US" smtClean="0"/>
              <a:pPr>
                <a:defRPr/>
              </a:pPr>
              <a:t>40</a:t>
            </a:fld>
            <a:endParaRPr lang="en-US" altLang="en-US"/>
          </a:p>
        </p:txBody>
      </p:sp>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Visite</a:t>
            </a:r>
            <a:r>
              <a:rPr lang="en-US" dirty="0" smtClean="0"/>
              <a:t> </a:t>
            </a:r>
            <a:r>
              <a:rPr lang="en-US" dirty="0" err="1" smtClean="0"/>
              <a:t>sur</a:t>
            </a:r>
            <a:r>
              <a:rPr lang="en-US" dirty="0" smtClean="0"/>
              <a:t> terrain</a:t>
            </a:r>
            <a:endParaRPr lang="nl-NL" dirty="0"/>
          </a:p>
        </p:txBody>
      </p:sp>
      <p:sp>
        <p:nvSpPr>
          <p:cNvPr id="4" name="Tijdelijke aanduiding voor dianummer 3"/>
          <p:cNvSpPr>
            <a:spLocks noGrp="1"/>
          </p:cNvSpPr>
          <p:nvPr>
            <p:ph type="sldNum" sz="quarter" idx="11"/>
          </p:nvPr>
        </p:nvSpPr>
        <p:spPr/>
        <p:txBody>
          <a:bodyPr/>
          <a:lstStyle/>
          <a:p>
            <a:pPr>
              <a:defRPr/>
            </a:pPr>
            <a:fld id="{2A41D37E-E261-4BF0-87FB-1224025E1A9B}" type="slidenum">
              <a:rPr lang="en-US" altLang="en-US" smtClean="0"/>
              <a:pPr>
                <a:defRPr/>
              </a:pPr>
              <a:t>41</a:t>
            </a:fld>
            <a:endParaRPr lang="en-US" altLang="en-US"/>
          </a:p>
        </p:txBody>
      </p:sp>
      <p:sp>
        <p:nvSpPr>
          <p:cNvPr id="5" name="Espace réservé du contenu 4"/>
          <p:cNvSpPr>
            <a:spLocks noGrp="1"/>
          </p:cNvSpPr>
          <p:nvPr>
            <p:ph idx="1"/>
          </p:nvPr>
        </p:nvSpPr>
        <p:spPr/>
        <p:txBody>
          <a:bodyPr/>
          <a:lstStyle/>
          <a:p>
            <a:pPr>
              <a:buNone/>
            </a:pPr>
            <a:endParaRPr lang="fr-FR" dirty="0" smtClean="0"/>
          </a:p>
          <a:p>
            <a:r>
              <a:rPr lang="fr-FR" dirty="0" smtClean="0"/>
              <a:t>Répartition des invités en deux groupes</a:t>
            </a:r>
          </a:p>
          <a:p>
            <a:r>
              <a:rPr lang="fr-FR" dirty="0" smtClean="0"/>
              <a:t>Questions, remarques et commentaires sont les bienvenus</a:t>
            </a:r>
          </a:p>
          <a:p>
            <a:r>
              <a:rPr lang="fr-FR" dirty="0" smtClean="0"/>
              <a:t> Repas à Mitsinjo après la visite </a:t>
            </a:r>
          </a:p>
          <a:p>
            <a:pPr algn="ctr">
              <a:buNone/>
            </a:pPr>
            <a:r>
              <a:rPr lang="fr-FR" sz="4400" dirty="0" smtClean="0"/>
              <a:t>Bonne visite </a:t>
            </a:r>
          </a:p>
          <a:p>
            <a:endParaRPr lang="fr-FR" dirty="0"/>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fr-FR" dirty="0" smtClean="0"/>
              <a:t>L’eau est la clé pour accomplir:</a:t>
            </a:r>
            <a:endParaRPr lang="nl-NL" dirty="0"/>
          </a:p>
        </p:txBody>
      </p:sp>
      <p:sp>
        <p:nvSpPr>
          <p:cNvPr id="6" name="Tijdelijke aanduiding voor inhoud 5"/>
          <p:cNvSpPr>
            <a:spLocks noGrp="1"/>
          </p:cNvSpPr>
          <p:nvPr>
            <p:ph sz="half" idx="1"/>
          </p:nvPr>
        </p:nvSpPr>
        <p:spPr/>
        <p:txBody>
          <a:bodyPr>
            <a:normAutofit/>
          </a:bodyPr>
          <a:lstStyle/>
          <a:p>
            <a:pPr lvl="1"/>
            <a:r>
              <a:rPr lang="fr-FR" sz="2200" dirty="0" smtClean="0"/>
              <a:t>Réduction de la pauvreté </a:t>
            </a:r>
          </a:p>
          <a:p>
            <a:pPr lvl="1"/>
            <a:r>
              <a:rPr lang="fr-FR" sz="2200" dirty="0" smtClean="0"/>
              <a:t>Croissance inclusive</a:t>
            </a:r>
          </a:p>
          <a:p>
            <a:pPr lvl="1"/>
            <a:r>
              <a:rPr lang="fr-FR" sz="2200" dirty="0" smtClean="0"/>
              <a:t>Santé publique </a:t>
            </a:r>
          </a:p>
          <a:p>
            <a:pPr lvl="1"/>
            <a:r>
              <a:rPr lang="fr-FR" sz="2200" dirty="0" smtClean="0"/>
              <a:t>Sécurité alimentaire </a:t>
            </a:r>
          </a:p>
          <a:p>
            <a:pPr lvl="1"/>
            <a:r>
              <a:rPr lang="fr-FR" sz="2200" dirty="0" smtClean="0"/>
              <a:t>Vies de dignité pour tous</a:t>
            </a:r>
          </a:p>
          <a:p>
            <a:pPr lvl="1"/>
            <a:r>
              <a:rPr lang="fr-FR" sz="2200" dirty="0" smtClean="0"/>
              <a:t>Une harmonie de longue durée avec les écosystèmes essentiels de la terre</a:t>
            </a:r>
          </a:p>
          <a:p>
            <a:endParaRPr lang="nl-NL" sz="2200" dirty="0"/>
          </a:p>
        </p:txBody>
      </p:sp>
      <p:sp>
        <p:nvSpPr>
          <p:cNvPr id="7" name="Tijdelijke aanduiding voor inhoud 6"/>
          <p:cNvSpPr>
            <a:spLocks noGrp="1"/>
          </p:cNvSpPr>
          <p:nvPr>
            <p:ph sz="half" idx="2"/>
          </p:nvPr>
        </p:nvSpPr>
        <p:spPr/>
        <p:txBody>
          <a:bodyPr/>
          <a:lstStyle/>
          <a:p>
            <a:endParaRPr lang="nl-NL"/>
          </a:p>
        </p:txBody>
      </p:sp>
      <p:sp>
        <p:nvSpPr>
          <p:cNvPr id="4" name="Tijdelijke aanduiding voor dianummer 3"/>
          <p:cNvSpPr>
            <a:spLocks noGrp="1"/>
          </p:cNvSpPr>
          <p:nvPr>
            <p:ph type="sldNum" sz="quarter" idx="11"/>
          </p:nvPr>
        </p:nvSpPr>
        <p:spPr/>
        <p:txBody>
          <a:bodyPr/>
          <a:lstStyle/>
          <a:p>
            <a:pPr>
              <a:defRPr/>
            </a:pPr>
            <a:fld id="{2A41D37E-E261-4BF0-87FB-1224025E1A9B}" type="slidenum">
              <a:rPr lang="en-US" altLang="en-US" smtClean="0"/>
              <a:pPr>
                <a:defRPr/>
              </a:pPr>
              <a:t>5</a:t>
            </a:fld>
            <a:endParaRPr lang="en-US" altLang="en-US"/>
          </a:p>
        </p:txBody>
      </p:sp>
      <p:sp>
        <p:nvSpPr>
          <p:cNvPr id="8" name="Rectangle 1"/>
          <p:cNvSpPr/>
          <p:nvPr/>
        </p:nvSpPr>
        <p:spPr>
          <a:xfrm>
            <a:off x="4788024" y="5138608"/>
            <a:ext cx="4211960" cy="738664"/>
          </a:xfrm>
          <a:prstGeom prst="rect">
            <a:avLst/>
          </a:prstGeom>
        </p:spPr>
        <p:txBody>
          <a:bodyPr wrap="square">
            <a:spAutoFit/>
          </a:bodyPr>
          <a:lstStyle/>
          <a:p>
            <a:r>
              <a:rPr lang="en-US" sz="1400" dirty="0" smtClean="0">
                <a:solidFill>
                  <a:schemeClr val="bg1"/>
                </a:solidFill>
              </a:rPr>
              <a:t>5</a:t>
            </a:r>
            <a:r>
              <a:rPr lang="fr-FR" sz="1400" dirty="0" smtClean="0">
                <a:solidFill>
                  <a:schemeClr val="bg1"/>
                </a:solidFill>
              </a:rPr>
              <a:t>è Lauréat du Prix Mondial </a:t>
            </a:r>
            <a:r>
              <a:rPr lang="en-US" sz="1400" b="1" dirty="0" err="1" smtClean="0">
                <a:solidFill>
                  <a:schemeClr val="bg1"/>
                </a:solidFill>
              </a:rPr>
              <a:t>Khushne</a:t>
            </a:r>
            <a:r>
              <a:rPr lang="en-US" sz="1400" b="1" dirty="0" smtClean="0">
                <a:solidFill>
                  <a:schemeClr val="bg1"/>
                </a:solidFill>
              </a:rPr>
              <a:t> et </a:t>
            </a:r>
            <a:r>
              <a:rPr lang="en-US" sz="1400" b="1" dirty="0">
                <a:solidFill>
                  <a:schemeClr val="bg1"/>
                </a:solidFill>
              </a:rPr>
              <a:t>Bhatia 10 Years, </a:t>
            </a:r>
            <a:r>
              <a:rPr lang="en-US" sz="1400" b="1" dirty="0" smtClean="0">
                <a:solidFill>
                  <a:schemeClr val="bg1"/>
                </a:solidFill>
              </a:rPr>
              <a:t>India </a:t>
            </a:r>
            <a:r>
              <a:rPr lang="fr-FR" sz="1400" dirty="0" smtClean="0">
                <a:solidFill>
                  <a:schemeClr val="bg1"/>
                </a:solidFill>
              </a:rPr>
              <a:t>PNUE, 21è Compétition Internationale de Peinture d’ Enfants Photo Gallérie</a:t>
            </a:r>
          </a:p>
        </p:txBody>
      </p:sp>
      <p:pic>
        <p:nvPicPr>
          <p:cNvPr id="9" name="Picture 3"/>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4833162" y="1754232"/>
            <a:ext cx="4192871" cy="3312368"/>
          </a:xfrm>
          <a:prstGeom prst="rect">
            <a:avLst/>
          </a:prstGeom>
          <a:ln>
            <a:solidFill>
              <a:schemeClr val="bg2"/>
            </a:solidFill>
          </a:ln>
        </p:spPr>
      </p:pic>
      <p:pic>
        <p:nvPicPr>
          <p:cNvPr id="10" name="Picture 3"/>
          <p:cNvPicPr>
            <a:picLocks noChangeAspect="1" noChangeArrowheads="1"/>
          </p:cNvPicPr>
          <p:nvPr/>
        </p:nvPicPr>
        <p:blipFill>
          <a:blip r:embed="rId4" cstate="screen"/>
          <a:srcRect/>
          <a:stretch>
            <a:fillRect/>
          </a:stretch>
        </p:blipFill>
        <p:spPr bwMode="auto">
          <a:xfrm>
            <a:off x="7524328" y="0"/>
            <a:ext cx="1619672" cy="80908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lang="fr-CA" dirty="0" smtClean="0"/>
              <a:t>Journée Mondiale de l’eau: </a:t>
            </a:r>
            <a:br>
              <a:rPr lang="fr-CA" dirty="0" smtClean="0"/>
            </a:br>
            <a:r>
              <a:rPr lang="fr-CA" sz="2400" dirty="0" smtClean="0"/>
              <a:t> L’eau permet </a:t>
            </a:r>
            <a:r>
              <a:rPr lang="fr-CA" sz="2400" dirty="0" smtClean="0"/>
              <a:t>des connections</a:t>
            </a:r>
            <a:endParaRPr lang="fr-CA" sz="2400" dirty="0"/>
          </a:p>
        </p:txBody>
      </p:sp>
      <p:sp>
        <p:nvSpPr>
          <p:cNvPr id="3" name="Text Placeholder 2"/>
          <p:cNvSpPr>
            <a:spLocks noGrp="1"/>
          </p:cNvSpPr>
          <p:nvPr>
            <p:ph sz="half" idx="1"/>
          </p:nvPr>
        </p:nvSpPr>
        <p:spPr/>
        <p:txBody>
          <a:bodyPr>
            <a:noAutofit/>
          </a:bodyPr>
          <a:lstStyle/>
          <a:p>
            <a:r>
              <a:rPr lang="fr-BE" sz="2200" dirty="0" smtClean="0"/>
              <a:t>L'eau est essentielle, limitée et vulnérable</a:t>
            </a:r>
          </a:p>
          <a:p>
            <a:r>
              <a:rPr lang="fr-BE" sz="2200" dirty="0" smtClean="0"/>
              <a:t>L'eau est un moteur de développement et favorise:</a:t>
            </a:r>
          </a:p>
          <a:p>
            <a:pPr lvl="1">
              <a:buFont typeface="Calibri" pitchFamily="34" charset="0"/>
              <a:buChar char="⁻"/>
            </a:pPr>
            <a:r>
              <a:rPr lang="fr-BE" sz="2200" dirty="0" smtClean="0"/>
              <a:t>La santé</a:t>
            </a:r>
          </a:p>
          <a:p>
            <a:pPr lvl="1">
              <a:buFont typeface="Calibri" pitchFamily="34" charset="0"/>
              <a:buChar char="⁻"/>
            </a:pPr>
            <a:r>
              <a:rPr lang="fr-BE" sz="2200" dirty="0" smtClean="0"/>
              <a:t>La nature</a:t>
            </a:r>
          </a:p>
          <a:p>
            <a:pPr lvl="1">
              <a:buFont typeface="Calibri" pitchFamily="34" charset="0"/>
              <a:buChar char="⁻"/>
            </a:pPr>
            <a:r>
              <a:rPr lang="fr-BE" sz="2200" dirty="0" smtClean="0"/>
              <a:t>L’ urbanisation</a:t>
            </a:r>
          </a:p>
          <a:p>
            <a:pPr lvl="1">
              <a:buFont typeface="Calibri" pitchFamily="34" charset="0"/>
              <a:buChar char="⁻"/>
            </a:pPr>
            <a:r>
              <a:rPr lang="fr-BE" sz="2200" dirty="0" smtClean="0"/>
              <a:t>L’ industrie</a:t>
            </a:r>
          </a:p>
          <a:p>
            <a:pPr lvl="1">
              <a:buFont typeface="Calibri" pitchFamily="34" charset="0"/>
              <a:buChar char="⁻"/>
            </a:pPr>
            <a:r>
              <a:rPr lang="fr-BE" sz="2200" dirty="0" smtClean="0"/>
              <a:t>L’ énergie</a:t>
            </a:r>
          </a:p>
          <a:p>
            <a:pPr lvl="1">
              <a:buFont typeface="Calibri" pitchFamily="34" charset="0"/>
              <a:buChar char="⁻"/>
            </a:pPr>
            <a:r>
              <a:rPr lang="fr-BE" sz="2200" dirty="0" smtClean="0"/>
              <a:t>La nourriture</a:t>
            </a:r>
          </a:p>
          <a:p>
            <a:pPr lvl="1">
              <a:buFont typeface="Calibri" pitchFamily="34" charset="0"/>
              <a:buChar char="⁻"/>
            </a:pPr>
            <a:r>
              <a:rPr lang="fr-BE" sz="2200" dirty="0" smtClean="0"/>
              <a:t>L’ égalité</a:t>
            </a:r>
            <a:endParaRPr lang="fr-BE" sz="2200" dirty="0"/>
          </a:p>
        </p:txBody>
      </p:sp>
      <p:sp>
        <p:nvSpPr>
          <p:cNvPr id="7" name="Tijdelijke aanduiding voor inhoud 6"/>
          <p:cNvSpPr>
            <a:spLocks noGrp="1"/>
          </p:cNvSpPr>
          <p:nvPr>
            <p:ph sz="half" idx="2"/>
          </p:nvPr>
        </p:nvSpPr>
        <p:spPr/>
        <p:txBody>
          <a:bodyPr/>
          <a:lstStyle/>
          <a:p>
            <a:endParaRPr lang="nl-NL"/>
          </a:p>
        </p:txBody>
      </p:sp>
      <p:pic>
        <p:nvPicPr>
          <p:cNvPr id="6" name="Content Placeholder 4"/>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4698087" y="1371764"/>
            <a:ext cx="4194393" cy="4824536"/>
          </a:xfrm>
          <a:prstGeom prst="rect">
            <a:avLst/>
          </a:prstGeom>
          <a:ln>
            <a:solidFill>
              <a:schemeClr val="bg2"/>
            </a:solidFill>
          </a:ln>
        </p:spPr>
      </p:pic>
      <p:pic>
        <p:nvPicPr>
          <p:cNvPr id="8" name="Picture 3"/>
          <p:cNvPicPr>
            <a:picLocks noChangeAspect="1" noChangeArrowheads="1"/>
          </p:cNvPicPr>
          <p:nvPr/>
        </p:nvPicPr>
        <p:blipFill>
          <a:blip r:embed="rId4" cstate="screen"/>
          <a:srcRect/>
          <a:stretch>
            <a:fillRect/>
          </a:stretch>
        </p:blipFill>
        <p:spPr bwMode="auto">
          <a:xfrm>
            <a:off x="7524328" y="1"/>
            <a:ext cx="1619672" cy="809080"/>
          </a:xfrm>
          <a:prstGeom prst="rect">
            <a:avLst/>
          </a:prstGeom>
          <a:noFill/>
          <a:ln w="9525">
            <a:noFill/>
            <a:miter lim="800000"/>
            <a:headEnd/>
            <a:tailEnd/>
          </a:ln>
        </p:spPr>
      </p:pic>
    </p:spTree>
    <p:extLst>
      <p:ext uri="{BB962C8B-B14F-4D97-AF65-F5344CB8AC3E}">
        <p14:creationId xmlns:p14="http://schemas.microsoft.com/office/powerpoint/2010/main" xmlns="" val="1008039887"/>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4"/>
          <p:cNvSpPr txBox="1">
            <a:spLocks/>
          </p:cNvSpPr>
          <p:nvPr/>
        </p:nvSpPr>
        <p:spPr bwMode="auto">
          <a:xfrm>
            <a:off x="271463" y="808162"/>
            <a:ext cx="8872537" cy="2764854"/>
          </a:xfrm>
          <a:prstGeom prst="rect">
            <a:avLst/>
          </a:prstGeom>
          <a:noFill/>
          <a:ln w="9525">
            <a:noFill/>
            <a:miter lim="800000"/>
            <a:headEnd/>
            <a:tailEnd/>
          </a:ln>
        </p:spPr>
        <p:txBody>
          <a:bodyPr/>
          <a:lstStyle/>
          <a:p>
            <a:pPr lvl="1" indent="-457200" eaLnBrk="1" hangingPunct="1"/>
            <a:r>
              <a:rPr lang="fr-FR" sz="2400" b="1" dirty="0" smtClean="0">
                <a:solidFill>
                  <a:schemeClr val="bg1"/>
                </a:solidFill>
              </a:rPr>
              <a:t>Recherche </a:t>
            </a:r>
            <a:r>
              <a:rPr lang="fr-FR" sz="2400" b="1" dirty="0" err="1" smtClean="0">
                <a:solidFill>
                  <a:schemeClr val="bg1"/>
                </a:solidFill>
              </a:rPr>
              <a:t>integrée</a:t>
            </a:r>
            <a:r>
              <a:rPr lang="fr-FR" sz="2400" b="1" dirty="0" smtClean="0">
                <a:solidFill>
                  <a:schemeClr val="bg1"/>
                </a:solidFill>
              </a:rPr>
              <a:t> de la biophysique: questions  </a:t>
            </a:r>
            <a:r>
              <a:rPr lang="fr-FR" sz="2400" b="1" dirty="0" err="1" smtClean="0">
                <a:solidFill>
                  <a:schemeClr val="bg1"/>
                </a:solidFill>
              </a:rPr>
              <a:t>clées</a:t>
            </a:r>
            <a:r>
              <a:rPr lang="fr-FR" sz="2400" b="1" dirty="0" smtClean="0">
                <a:solidFill>
                  <a:schemeClr val="bg1"/>
                </a:solidFill>
              </a:rPr>
              <a:t> </a:t>
            </a:r>
          </a:p>
          <a:p>
            <a:pPr lvl="1" indent="-457200" eaLnBrk="1" hangingPunct="1">
              <a:buFont typeface="Arial" pitchFamily="34" charset="0"/>
              <a:buAutoNum type="arabicParenR"/>
            </a:pPr>
            <a:r>
              <a:rPr lang="fr-FR" sz="2200" dirty="0" smtClean="0">
                <a:solidFill>
                  <a:schemeClr val="bg1"/>
                </a:solidFill>
              </a:rPr>
              <a:t>Comment le processus de dégradation et de restauration affecte-t-il la fonction hydrologique, le stock de carbone, la biodiversité  et la collecte  de produits sauvages dans les différentes utilisation du sol?</a:t>
            </a:r>
          </a:p>
          <a:p>
            <a:pPr lvl="1" indent="-457200" eaLnBrk="1" hangingPunct="1">
              <a:buFont typeface="Arial" pitchFamily="34" charset="0"/>
              <a:buAutoNum type="arabicParenR"/>
            </a:pPr>
            <a:r>
              <a:rPr lang="fr-FR" sz="2200" dirty="0" smtClean="0">
                <a:solidFill>
                  <a:schemeClr val="bg1"/>
                </a:solidFill>
              </a:rPr>
              <a:t>Comment peut-on optimiser la recherche hydrologique dans la déforestation évitée/la </a:t>
            </a:r>
            <a:r>
              <a:rPr lang="fr-FR" sz="2200" dirty="0" err="1" smtClean="0">
                <a:solidFill>
                  <a:schemeClr val="bg1"/>
                </a:solidFill>
              </a:rPr>
              <a:t>restoration</a:t>
            </a:r>
            <a:r>
              <a:rPr lang="fr-FR" sz="2200" dirty="0" smtClean="0">
                <a:solidFill>
                  <a:schemeClr val="bg1"/>
                </a:solidFill>
              </a:rPr>
              <a:t> au service de services </a:t>
            </a:r>
            <a:r>
              <a:rPr lang="fr-FR" sz="2200" dirty="0" err="1" smtClean="0">
                <a:solidFill>
                  <a:schemeClr val="bg1"/>
                </a:solidFill>
              </a:rPr>
              <a:t>écosystémiques</a:t>
            </a:r>
            <a:r>
              <a:rPr lang="fr-FR" sz="2200" dirty="0" smtClean="0">
                <a:solidFill>
                  <a:schemeClr val="bg1"/>
                </a:solidFill>
              </a:rPr>
              <a:t>?</a:t>
            </a:r>
            <a:endParaRPr lang="fr-FR" sz="2200" dirty="0">
              <a:solidFill>
                <a:schemeClr val="bg1"/>
              </a:solidFill>
            </a:endParaRPr>
          </a:p>
        </p:txBody>
      </p:sp>
      <p:sp>
        <p:nvSpPr>
          <p:cNvPr id="9" name="Title 1"/>
          <p:cNvSpPr>
            <a:spLocks noGrp="1"/>
          </p:cNvSpPr>
          <p:nvPr>
            <p:ph type="title"/>
          </p:nvPr>
        </p:nvSpPr>
        <p:spPr>
          <a:xfrm>
            <a:off x="468313" y="44624"/>
            <a:ext cx="8567737" cy="792162"/>
          </a:xfrm>
        </p:spPr>
        <p:txBody>
          <a:bodyPr>
            <a:normAutofit fontScale="90000"/>
          </a:bodyPr>
          <a:lstStyle/>
          <a:p>
            <a:pPr>
              <a:defRPr/>
            </a:pPr>
            <a:r>
              <a:rPr lang="en-GB" sz="3600" dirty="0" err="1" smtClean="0"/>
              <a:t>Une</a:t>
            </a:r>
            <a:r>
              <a:rPr lang="en-GB" sz="3600" dirty="0" smtClean="0"/>
              <a:t> </a:t>
            </a:r>
            <a:r>
              <a:rPr lang="en-GB" sz="3600" dirty="0" err="1" smtClean="0"/>
              <a:t>partie</a:t>
            </a:r>
            <a:r>
              <a:rPr lang="en-GB" sz="3600" dirty="0" smtClean="0"/>
              <a:t> de la </a:t>
            </a:r>
            <a:r>
              <a:rPr lang="en-GB" sz="3600" dirty="0" err="1" smtClean="0"/>
              <a:t>recherche</a:t>
            </a:r>
            <a:r>
              <a:rPr lang="en-GB" sz="3600" dirty="0" smtClean="0"/>
              <a:t> </a:t>
            </a:r>
            <a:r>
              <a:rPr lang="en-GB" sz="3600" dirty="0" err="1" smtClean="0"/>
              <a:t>dans</a:t>
            </a:r>
            <a:r>
              <a:rPr lang="en-GB" sz="3600" dirty="0" smtClean="0"/>
              <a:t> le </a:t>
            </a:r>
            <a:r>
              <a:rPr lang="en-GB" sz="3600" dirty="0" err="1" smtClean="0"/>
              <a:t>vaste</a:t>
            </a:r>
            <a:r>
              <a:rPr lang="en-GB" sz="3600" dirty="0" smtClean="0"/>
              <a:t> </a:t>
            </a:r>
            <a:r>
              <a:rPr lang="en-GB" sz="3600" dirty="0" err="1" smtClean="0"/>
              <a:t>projet</a:t>
            </a:r>
            <a:r>
              <a:rPr lang="en-GB" sz="3600" dirty="0" smtClean="0"/>
              <a:t> p4ges</a:t>
            </a:r>
            <a:endParaRPr lang="en-GB" sz="3600" dirty="0"/>
          </a:p>
        </p:txBody>
      </p:sp>
      <p:pic>
        <p:nvPicPr>
          <p:cNvPr id="10" name="Picture 9"/>
          <p:cNvPicPr>
            <a:picLocks noChangeAspect="1"/>
          </p:cNvPicPr>
          <p:nvPr/>
        </p:nvPicPr>
        <p:blipFill>
          <a:blip r:embed="rId3" cstate="screen"/>
          <a:stretch>
            <a:fillRect/>
          </a:stretch>
        </p:blipFill>
        <p:spPr>
          <a:xfrm>
            <a:off x="250825" y="3022774"/>
            <a:ext cx="2160588" cy="1620837"/>
          </a:xfrm>
          <a:prstGeom prst="rect">
            <a:avLst/>
          </a:prstGeom>
          <a:ln>
            <a:solidFill>
              <a:schemeClr val="tx2">
                <a:lumMod val="95000"/>
              </a:schemeClr>
            </a:solidFill>
          </a:ln>
        </p:spPr>
      </p:pic>
      <p:pic>
        <p:nvPicPr>
          <p:cNvPr id="11" name="Afbeelding 9" descr="chpm.JPG"/>
          <p:cNvPicPr>
            <a:picLocks noChangeAspect="1"/>
          </p:cNvPicPr>
          <p:nvPr/>
        </p:nvPicPr>
        <p:blipFill>
          <a:blip r:embed="rId4" cstate="screen"/>
          <a:srcRect/>
          <a:stretch>
            <a:fillRect/>
          </a:stretch>
        </p:blipFill>
        <p:spPr>
          <a:xfrm>
            <a:off x="5004048" y="2924944"/>
            <a:ext cx="2519363" cy="1647825"/>
          </a:xfrm>
          <a:prstGeom prst="rect">
            <a:avLst/>
          </a:prstGeom>
          <a:ln w="12700">
            <a:solidFill>
              <a:schemeClr val="bg1">
                <a:lumMod val="50000"/>
              </a:schemeClr>
            </a:solidFill>
          </a:ln>
        </p:spPr>
      </p:pic>
      <p:pic>
        <p:nvPicPr>
          <p:cNvPr id="12" name="Picture 11" descr="C:\Users\RAMBOATIANA\Desktop\Nouveau dossier\MVI_0214.MOV_snapshot_00.24_[2014.12.11_18.30.12].jpg"/>
          <p:cNvPicPr/>
          <p:nvPr/>
        </p:nvPicPr>
        <p:blipFill>
          <a:blip r:embed="rId5" cstate="screen">
            <a:extLst>
              <a:ext uri="{28A0092B-C50C-407E-A947-70E740481C1C}"/>
            </a:extLst>
          </a:blip>
          <a:srcRect/>
          <a:stretch>
            <a:fillRect/>
          </a:stretch>
        </p:blipFill>
        <p:spPr bwMode="auto">
          <a:xfrm>
            <a:off x="251520" y="4690045"/>
            <a:ext cx="2160000" cy="1548804"/>
          </a:xfrm>
          <a:prstGeom prst="rect">
            <a:avLst/>
          </a:prstGeom>
          <a:ln>
            <a:solidFill>
              <a:schemeClr val="tx2">
                <a:lumMod val="85000"/>
              </a:schemeClr>
            </a:solidFill>
          </a:ln>
          <a:effectLst>
            <a:softEdge rad="0"/>
          </a:effectLst>
          <a:extLst/>
        </p:spPr>
      </p:pic>
      <p:grpSp>
        <p:nvGrpSpPr>
          <p:cNvPr id="2" name="Group 15"/>
          <p:cNvGrpSpPr>
            <a:grpSpLocks/>
          </p:cNvGrpSpPr>
          <p:nvPr/>
        </p:nvGrpSpPr>
        <p:grpSpPr bwMode="auto">
          <a:xfrm>
            <a:off x="4984750" y="4662488"/>
            <a:ext cx="2520950" cy="1566862"/>
            <a:chOff x="5148064" y="5085183"/>
            <a:chExt cx="2808901" cy="1640262"/>
          </a:xfrm>
        </p:grpSpPr>
        <p:pic>
          <p:nvPicPr>
            <p:cNvPr id="14" name="Picture 13"/>
            <p:cNvPicPr>
              <a:picLocks noChangeAspect="1" noChangeArrowheads="1"/>
            </p:cNvPicPr>
            <p:nvPr/>
          </p:nvPicPr>
          <p:blipFill rotWithShape="1">
            <a:blip r:embed="rId6" cstate="screen"/>
            <a:srcRect/>
            <a:stretch/>
          </p:blipFill>
          <p:spPr bwMode="auto">
            <a:xfrm>
              <a:off x="5148064" y="5090168"/>
              <a:ext cx="1544189" cy="1635277"/>
            </a:xfrm>
            <a:prstGeom prst="rect">
              <a:avLst/>
            </a:prstGeom>
            <a:noFill/>
            <a:ln>
              <a:solidFill>
                <a:schemeClr val="tx2">
                  <a:lumMod val="85000"/>
                </a:schemeClr>
              </a:solidFill>
            </a:ln>
            <a:effectLst/>
            <a:extLst>
              <a:ext uri="{909E8E84-426E-40DD-AFC4-6F175D3DCCD1}"/>
              <a:ext uri="{91240B29-F687-4F45-9708-019B960494DF}"/>
              <a:ext uri="{AF507438-7753-43E0-B8FC-AC1667EBCBE1}"/>
            </a:extLst>
          </p:spPr>
        </p:pic>
        <p:pic>
          <p:nvPicPr>
            <p:cNvPr id="15" name="Picture 3"/>
            <p:cNvPicPr>
              <a:picLocks noChangeAspect="1" noChangeArrowheads="1"/>
            </p:cNvPicPr>
            <p:nvPr/>
          </p:nvPicPr>
          <p:blipFill rotWithShape="1">
            <a:blip r:embed="rId7" cstate="screen"/>
            <a:srcRect/>
            <a:stretch/>
          </p:blipFill>
          <p:spPr bwMode="auto">
            <a:xfrm>
              <a:off x="6692253" y="5085183"/>
              <a:ext cx="1264712" cy="1640262"/>
            </a:xfrm>
            <a:prstGeom prst="rect">
              <a:avLst/>
            </a:prstGeom>
            <a:noFill/>
            <a:ln>
              <a:solidFill>
                <a:schemeClr val="tx2">
                  <a:lumMod val="85000"/>
                </a:schemeClr>
              </a:solidFill>
            </a:ln>
            <a:effectLst/>
            <a:extLst>
              <a:ext uri="{909E8E84-426E-40DD-AFC4-6F175D3DCCD1}"/>
              <a:ext uri="{91240B29-F687-4F45-9708-019B960494DF}"/>
              <a:ext uri="{AF507438-7753-43E0-B8FC-AC1667EBCBE1}"/>
            </a:extLst>
          </p:spPr>
        </p:pic>
      </p:grpSp>
      <p:sp>
        <p:nvSpPr>
          <p:cNvPr id="44040" name="TextBox 16"/>
          <p:cNvSpPr txBox="1">
            <a:spLocks noChangeArrowheads="1"/>
          </p:cNvSpPr>
          <p:nvPr/>
        </p:nvSpPr>
        <p:spPr bwMode="auto">
          <a:xfrm>
            <a:off x="2336800" y="4318000"/>
            <a:ext cx="1375698" cy="369332"/>
          </a:xfrm>
          <a:prstGeom prst="rect">
            <a:avLst/>
          </a:prstGeom>
          <a:noFill/>
          <a:ln w="9525">
            <a:noFill/>
            <a:miter lim="800000"/>
            <a:headEnd/>
            <a:tailEnd/>
          </a:ln>
        </p:spPr>
        <p:txBody>
          <a:bodyPr wrap="none">
            <a:spAutoFit/>
          </a:bodyPr>
          <a:lstStyle/>
          <a:p>
            <a:r>
              <a:rPr lang="fr-FR" b="1" dirty="0" smtClean="0">
                <a:solidFill>
                  <a:schemeClr val="bg1"/>
                </a:solidFill>
              </a:rPr>
              <a:t>Biodiversité</a:t>
            </a:r>
            <a:endParaRPr lang="en-GB" b="1" dirty="0">
              <a:solidFill>
                <a:schemeClr val="bg1"/>
              </a:solidFill>
            </a:endParaRPr>
          </a:p>
        </p:txBody>
      </p:sp>
      <p:sp>
        <p:nvSpPr>
          <p:cNvPr id="44041" name="TextBox 17"/>
          <p:cNvSpPr txBox="1">
            <a:spLocks noChangeArrowheads="1"/>
          </p:cNvSpPr>
          <p:nvPr/>
        </p:nvSpPr>
        <p:spPr bwMode="auto">
          <a:xfrm>
            <a:off x="2346325" y="5940425"/>
            <a:ext cx="903288" cy="368300"/>
          </a:xfrm>
          <a:prstGeom prst="rect">
            <a:avLst/>
          </a:prstGeom>
          <a:noFill/>
          <a:ln w="9525">
            <a:noFill/>
            <a:miter lim="800000"/>
            <a:headEnd/>
            <a:tailEnd/>
          </a:ln>
        </p:spPr>
        <p:txBody>
          <a:bodyPr wrap="none">
            <a:spAutoFit/>
          </a:bodyPr>
          <a:lstStyle/>
          <a:p>
            <a:r>
              <a:rPr lang="en-GB" b="1">
                <a:solidFill>
                  <a:schemeClr val="bg1"/>
                </a:solidFill>
              </a:rPr>
              <a:t>Carbon</a:t>
            </a:r>
          </a:p>
        </p:txBody>
      </p:sp>
      <p:sp>
        <p:nvSpPr>
          <p:cNvPr id="44042" name="TextBox 18"/>
          <p:cNvSpPr txBox="1">
            <a:spLocks noChangeArrowheads="1"/>
          </p:cNvSpPr>
          <p:nvPr/>
        </p:nvSpPr>
        <p:spPr bwMode="auto">
          <a:xfrm>
            <a:off x="7531100" y="3995738"/>
            <a:ext cx="1587500" cy="646112"/>
          </a:xfrm>
          <a:prstGeom prst="rect">
            <a:avLst/>
          </a:prstGeom>
          <a:noFill/>
          <a:ln w="9525">
            <a:noFill/>
            <a:miter lim="800000"/>
            <a:headEnd/>
            <a:tailEnd/>
          </a:ln>
        </p:spPr>
        <p:txBody>
          <a:bodyPr>
            <a:spAutoFit/>
          </a:bodyPr>
          <a:lstStyle/>
          <a:p>
            <a:r>
              <a:rPr lang="fr-FR" b="1" dirty="0" smtClean="0">
                <a:solidFill>
                  <a:schemeClr val="bg1"/>
                </a:solidFill>
              </a:rPr>
              <a:t>Fonction hydrologique</a:t>
            </a:r>
            <a:endParaRPr lang="en-GB" b="1" dirty="0">
              <a:solidFill>
                <a:schemeClr val="bg1"/>
              </a:solidFill>
            </a:endParaRPr>
          </a:p>
        </p:txBody>
      </p:sp>
      <p:sp>
        <p:nvSpPr>
          <p:cNvPr id="44043" name="TextBox 19"/>
          <p:cNvSpPr txBox="1">
            <a:spLocks noChangeArrowheads="1"/>
          </p:cNvSpPr>
          <p:nvPr/>
        </p:nvSpPr>
        <p:spPr bwMode="auto">
          <a:xfrm>
            <a:off x="7510463" y="5085184"/>
            <a:ext cx="1685925" cy="1200329"/>
          </a:xfrm>
          <a:prstGeom prst="rect">
            <a:avLst/>
          </a:prstGeom>
          <a:noFill/>
          <a:ln w="9525">
            <a:noFill/>
            <a:miter lim="800000"/>
            <a:headEnd/>
            <a:tailEnd/>
          </a:ln>
        </p:spPr>
        <p:txBody>
          <a:bodyPr>
            <a:spAutoFit/>
          </a:bodyPr>
          <a:lstStyle/>
          <a:p>
            <a:r>
              <a:rPr lang="fr-FR" b="1" dirty="0" smtClean="0">
                <a:solidFill>
                  <a:schemeClr val="bg1"/>
                </a:solidFill>
              </a:rPr>
              <a:t>Disponibilité des produits sauvages récoltés</a:t>
            </a:r>
            <a:endParaRPr lang="en-GB" b="1" dirty="0">
              <a:solidFill>
                <a:schemeClr val="bg1"/>
              </a:solidFill>
            </a:endParaRPr>
          </a:p>
        </p:txBody>
      </p:sp>
      <p:pic>
        <p:nvPicPr>
          <p:cNvPr id="22" name="Afbeelding 4"/>
          <p:cNvPicPr>
            <a:picLocks noChangeAspect="1"/>
          </p:cNvPicPr>
          <p:nvPr/>
        </p:nvPicPr>
        <p:blipFill>
          <a:blip r:embed="rId8" cstate="screen"/>
          <a:srcRect/>
          <a:stretch>
            <a:fillRect/>
          </a:stretch>
        </p:blipFill>
        <p:spPr bwMode="auto">
          <a:xfrm>
            <a:off x="5004048" y="2891036"/>
            <a:ext cx="2520950" cy="1728192"/>
          </a:xfrm>
          <a:prstGeom prst="rect">
            <a:avLst/>
          </a:prstGeom>
          <a:noFill/>
          <a:ln w="3175">
            <a:solidFill>
              <a:schemeClr val="tx2">
                <a:lumMod val="85000"/>
              </a:schemeClr>
            </a:solidFill>
            <a:miter lim="800000"/>
            <a:headEnd/>
            <a:tailEnd/>
          </a:ln>
        </p:spPr>
      </p:pic>
      <p:sp>
        <p:nvSpPr>
          <p:cNvPr id="16" name="Rectangle 15"/>
          <p:cNvSpPr/>
          <p:nvPr/>
        </p:nvSpPr>
        <p:spPr>
          <a:xfrm>
            <a:off x="7596336" y="4005064"/>
            <a:ext cx="1368152" cy="57606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88" y="404813"/>
            <a:ext cx="3922712" cy="1143000"/>
          </a:xfrm>
        </p:spPr>
        <p:txBody>
          <a:bodyPr>
            <a:normAutofit fontScale="90000"/>
          </a:bodyPr>
          <a:lstStyle/>
          <a:p>
            <a:pPr>
              <a:defRPr/>
            </a:pPr>
            <a:r>
              <a:rPr lang="en-US" dirty="0" err="1" smtClean="0"/>
              <a:t>Collecte</a:t>
            </a:r>
            <a:r>
              <a:rPr lang="en-US" dirty="0" smtClean="0"/>
              <a:t> </a:t>
            </a:r>
            <a:r>
              <a:rPr lang="en-US" dirty="0" err="1" smtClean="0"/>
              <a:t>integrée</a:t>
            </a:r>
            <a:r>
              <a:rPr lang="en-US" dirty="0" smtClean="0"/>
              <a:t> de </a:t>
            </a:r>
            <a:r>
              <a:rPr lang="en-US" dirty="0" err="1" smtClean="0"/>
              <a:t>données</a:t>
            </a:r>
            <a:r>
              <a:rPr lang="en-US" dirty="0" smtClean="0"/>
              <a:t>  </a:t>
            </a:r>
            <a:r>
              <a:rPr lang="en-US" dirty="0" err="1" smtClean="0"/>
              <a:t>biophysiques</a:t>
            </a:r>
            <a:endParaRPr lang="en-US" dirty="0" smtClean="0"/>
          </a:p>
        </p:txBody>
      </p:sp>
      <p:sp>
        <p:nvSpPr>
          <p:cNvPr id="5" name="Content Placeholder 4"/>
          <p:cNvSpPr>
            <a:spLocks noGrp="1"/>
          </p:cNvSpPr>
          <p:nvPr>
            <p:ph sz="half" idx="1"/>
          </p:nvPr>
        </p:nvSpPr>
        <p:spPr>
          <a:xfrm>
            <a:off x="268288" y="1844675"/>
            <a:ext cx="3744912" cy="2836863"/>
          </a:xfrm>
        </p:spPr>
        <p:txBody>
          <a:bodyPr/>
          <a:lstStyle/>
          <a:p>
            <a:pPr>
              <a:defRPr/>
            </a:pPr>
            <a:r>
              <a:rPr lang="en-CA" sz="2200" dirty="0" err="1" smtClean="0"/>
              <a:t>Mesures</a:t>
            </a:r>
            <a:r>
              <a:rPr lang="en-CA" sz="2200" dirty="0" smtClean="0"/>
              <a:t> de 4 utilisations de sols:</a:t>
            </a:r>
          </a:p>
          <a:p>
            <a:pPr lvl="1">
              <a:defRPr/>
            </a:pPr>
            <a:r>
              <a:rPr lang="en-CA" sz="2200" dirty="0" err="1" smtClean="0"/>
              <a:t>Forêt</a:t>
            </a:r>
            <a:r>
              <a:rPr lang="en-CA" sz="2200" dirty="0" smtClean="0"/>
              <a:t> </a:t>
            </a:r>
            <a:r>
              <a:rPr lang="en-CA" sz="2200" dirty="0" err="1" smtClean="0"/>
              <a:t>primaire</a:t>
            </a:r>
            <a:endParaRPr lang="en-CA" sz="2200" dirty="0" smtClean="0"/>
          </a:p>
          <a:p>
            <a:pPr lvl="1">
              <a:defRPr/>
            </a:pPr>
            <a:r>
              <a:rPr lang="en-CA" sz="2200" dirty="0" smtClean="0"/>
              <a:t>Savoka </a:t>
            </a:r>
            <a:r>
              <a:rPr lang="en-CA" sz="2200" dirty="0" err="1" smtClean="0"/>
              <a:t>arborée</a:t>
            </a:r>
            <a:r>
              <a:rPr lang="en-CA" sz="2200" dirty="0" smtClean="0"/>
              <a:t> </a:t>
            </a:r>
          </a:p>
          <a:p>
            <a:pPr lvl="1">
              <a:defRPr/>
            </a:pPr>
            <a:r>
              <a:rPr lang="en-CA" sz="2200" dirty="0" smtClean="0"/>
              <a:t>Savoka  </a:t>
            </a:r>
            <a:r>
              <a:rPr lang="en-CA" sz="2200" dirty="0" err="1" smtClean="0"/>
              <a:t>arbustive</a:t>
            </a:r>
            <a:r>
              <a:rPr lang="en-CA" sz="2200" dirty="0" smtClean="0"/>
              <a:t>/reforestation</a:t>
            </a:r>
          </a:p>
          <a:p>
            <a:pPr lvl="1">
              <a:defRPr/>
            </a:pPr>
            <a:r>
              <a:rPr lang="en-CA" sz="2200" dirty="0" smtClean="0"/>
              <a:t>Tany Maty</a:t>
            </a:r>
            <a:endParaRPr lang="en-CA" sz="2200" dirty="0"/>
          </a:p>
          <a:p>
            <a:pPr marL="457200" lvl="1" indent="0">
              <a:buFont typeface="Arial" pitchFamily="34" charset="0"/>
              <a:buNone/>
              <a:defRPr/>
            </a:pPr>
            <a:endParaRPr lang="en-CA" sz="2200" dirty="0"/>
          </a:p>
        </p:txBody>
      </p:sp>
      <p:sp>
        <p:nvSpPr>
          <p:cNvPr id="45060" name="Content Placeholder 5"/>
          <p:cNvSpPr>
            <a:spLocks noGrp="1"/>
          </p:cNvSpPr>
          <p:nvPr>
            <p:ph sz="half" idx="2"/>
          </p:nvPr>
        </p:nvSpPr>
        <p:spPr>
          <a:xfrm>
            <a:off x="4859338" y="1752600"/>
            <a:ext cx="3744912" cy="4349750"/>
          </a:xfrm>
        </p:spPr>
        <p:txBody>
          <a:bodyPr/>
          <a:lstStyle/>
          <a:p>
            <a:endParaRPr lang="en-CA" smtClean="0"/>
          </a:p>
        </p:txBody>
      </p:sp>
      <p:pic>
        <p:nvPicPr>
          <p:cNvPr id="7" name="Picture 3" descr="C:\Users\Bobby W. Zwartendijk\Documents\10.VU-Hydrology\2014-MasterResearchProject\PRESENTATIE\fotos\RF.JPG"/>
          <p:cNvPicPr>
            <a:picLocks noChangeAspect="1" noChangeArrowheads="1"/>
          </p:cNvPicPr>
          <p:nvPr/>
        </p:nvPicPr>
        <p:blipFill>
          <a:blip r:embed="rId3" cstate="screen"/>
          <a:srcRect/>
          <a:stretch>
            <a:fillRect/>
          </a:stretch>
        </p:blipFill>
        <p:spPr bwMode="auto">
          <a:xfrm>
            <a:off x="2428875" y="5040313"/>
            <a:ext cx="2232025" cy="1800225"/>
          </a:xfrm>
          <a:prstGeom prst="rect">
            <a:avLst/>
          </a:prstGeom>
          <a:noFill/>
          <a:ln>
            <a:solidFill>
              <a:schemeClr val="bg2"/>
            </a:solidFill>
          </a:ln>
        </p:spPr>
      </p:pic>
      <p:pic>
        <p:nvPicPr>
          <p:cNvPr id="8" name="Picture 4" descr="C:\Users\Bobby W. Zwartendijk\Documents\10.VU-Hydrology\2014-MasterResearchProject\PRESENTATIE\fotos\SA.JPG"/>
          <p:cNvPicPr>
            <a:picLocks noChangeAspect="1" noChangeArrowheads="1"/>
          </p:cNvPicPr>
          <p:nvPr/>
        </p:nvPicPr>
        <p:blipFill>
          <a:blip r:embed="rId4" cstate="screen"/>
          <a:srcRect/>
          <a:stretch>
            <a:fillRect/>
          </a:stretch>
        </p:blipFill>
        <p:spPr bwMode="auto">
          <a:xfrm>
            <a:off x="4716463" y="5032375"/>
            <a:ext cx="2232025" cy="1800225"/>
          </a:xfrm>
          <a:prstGeom prst="rect">
            <a:avLst/>
          </a:prstGeom>
          <a:noFill/>
          <a:ln>
            <a:solidFill>
              <a:schemeClr val="bg2"/>
            </a:solidFill>
          </a:ln>
        </p:spPr>
      </p:pic>
      <p:pic>
        <p:nvPicPr>
          <p:cNvPr id="9" name="Picture 5" descr="C:\Users\Bobby W. Zwartendijk\Documents\10.VU-Hydrology\2014-MasterResearchProject\PRESENTATIE\fotos\TM.JPG"/>
          <p:cNvPicPr>
            <a:picLocks noChangeAspect="1" noChangeArrowheads="1"/>
          </p:cNvPicPr>
          <p:nvPr/>
        </p:nvPicPr>
        <p:blipFill>
          <a:blip r:embed="rId5" cstate="screen"/>
          <a:srcRect/>
          <a:stretch>
            <a:fillRect/>
          </a:stretch>
        </p:blipFill>
        <p:spPr bwMode="auto">
          <a:xfrm>
            <a:off x="7011988" y="5032375"/>
            <a:ext cx="2089150" cy="1800225"/>
          </a:xfrm>
          <a:prstGeom prst="rect">
            <a:avLst/>
          </a:prstGeom>
          <a:noFill/>
          <a:ln>
            <a:solidFill>
              <a:schemeClr val="bg2"/>
            </a:solidFill>
          </a:ln>
        </p:spPr>
      </p:pic>
      <p:pic>
        <p:nvPicPr>
          <p:cNvPr id="11" name="Picture 2" descr="D:\SampleSite-pictures\ALM_RF1_CC (3).JPG"/>
          <p:cNvPicPr>
            <a:picLocks noChangeAspect="1" noChangeArrowheads="1"/>
          </p:cNvPicPr>
          <p:nvPr/>
        </p:nvPicPr>
        <p:blipFill>
          <a:blip r:embed="rId6" cstate="screen"/>
          <a:srcRect/>
          <a:stretch>
            <a:fillRect/>
          </a:stretch>
        </p:blipFill>
        <p:spPr bwMode="auto">
          <a:xfrm>
            <a:off x="28575" y="5040313"/>
            <a:ext cx="2328863" cy="1800225"/>
          </a:xfrm>
          <a:prstGeom prst="rect">
            <a:avLst/>
          </a:prstGeom>
          <a:noFill/>
          <a:ln>
            <a:solidFill>
              <a:schemeClr val="bg2"/>
            </a:solidFill>
          </a:ln>
        </p:spPr>
      </p:pic>
      <p:pic>
        <p:nvPicPr>
          <p:cNvPr id="45065" name="Picture 3"/>
          <p:cNvPicPr>
            <a:picLocks noChangeAspect="1" noChangeArrowheads="1"/>
          </p:cNvPicPr>
          <p:nvPr/>
        </p:nvPicPr>
        <p:blipFill>
          <a:blip r:embed="rId7" cstate="screen"/>
          <a:srcRect r="1588" b="970"/>
          <a:stretch>
            <a:fillRect/>
          </a:stretch>
        </p:blipFill>
        <p:spPr bwMode="auto">
          <a:xfrm>
            <a:off x="5092700" y="47625"/>
            <a:ext cx="4002088" cy="4965700"/>
          </a:xfrm>
          <a:prstGeom prst="rect">
            <a:avLst/>
          </a:prstGeom>
          <a:noFill/>
          <a:ln w="9525">
            <a:solidFill>
              <a:schemeClr val="bg2"/>
            </a:solidFill>
            <a:miter lim="800000"/>
            <a:headEnd/>
            <a:tailEnd/>
          </a:ln>
        </p:spPr>
      </p:pic>
      <p:sp>
        <p:nvSpPr>
          <p:cNvPr id="13" name="Rectangle 12"/>
          <p:cNvSpPr/>
          <p:nvPr/>
        </p:nvSpPr>
        <p:spPr>
          <a:xfrm>
            <a:off x="6307138" y="1747838"/>
            <a:ext cx="431800" cy="341312"/>
          </a:xfrm>
          <a:prstGeom prst="rect">
            <a:avLst/>
          </a:prstGeom>
          <a:noFill/>
          <a:ln>
            <a:solidFill>
              <a:srgbClr val="00763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4" name="Rectangle 13"/>
          <p:cNvSpPr/>
          <p:nvPr/>
        </p:nvSpPr>
        <p:spPr>
          <a:xfrm>
            <a:off x="7092950" y="2535238"/>
            <a:ext cx="431800" cy="342900"/>
          </a:xfrm>
          <a:prstGeom prst="rect">
            <a:avLst/>
          </a:prstGeom>
          <a:noFill/>
          <a:ln>
            <a:solidFill>
              <a:srgbClr val="00763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5" name="Rectangle 14"/>
          <p:cNvSpPr/>
          <p:nvPr/>
        </p:nvSpPr>
        <p:spPr>
          <a:xfrm>
            <a:off x="5961063" y="3568700"/>
            <a:ext cx="431800" cy="342900"/>
          </a:xfrm>
          <a:prstGeom prst="rect">
            <a:avLst/>
          </a:prstGeom>
          <a:noFill/>
          <a:ln>
            <a:solidFill>
              <a:srgbClr val="00763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6" name="Rectangle 15"/>
          <p:cNvSpPr/>
          <p:nvPr/>
        </p:nvSpPr>
        <p:spPr>
          <a:xfrm>
            <a:off x="5688013" y="4133850"/>
            <a:ext cx="431800" cy="342900"/>
          </a:xfrm>
          <a:prstGeom prst="rect">
            <a:avLst/>
          </a:prstGeom>
          <a:noFill/>
          <a:ln>
            <a:solidFill>
              <a:srgbClr val="00763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45070" name="Tekstvak 11"/>
          <p:cNvSpPr txBox="1">
            <a:spLocks noChangeArrowheads="1"/>
          </p:cNvSpPr>
          <p:nvPr/>
        </p:nvSpPr>
        <p:spPr bwMode="auto">
          <a:xfrm>
            <a:off x="1692275" y="6488113"/>
            <a:ext cx="7491413" cy="369887"/>
          </a:xfrm>
          <a:prstGeom prst="rect">
            <a:avLst/>
          </a:prstGeom>
          <a:noFill/>
          <a:ln w="9525">
            <a:noFill/>
            <a:miter lim="800000"/>
            <a:headEnd/>
            <a:tailEnd/>
          </a:ln>
        </p:spPr>
        <p:txBody>
          <a:bodyPr wrap="none">
            <a:spAutoFit/>
          </a:bodyPr>
          <a:lstStyle/>
          <a:p>
            <a:r>
              <a:rPr lang="en-US" b="1">
                <a:solidFill>
                  <a:schemeClr val="bg1"/>
                </a:solidFill>
              </a:rPr>
              <a:t>CC		            RF		                       SA		          TM</a:t>
            </a:r>
            <a:endParaRPr lang="nl-NL" b="1">
              <a:solidFill>
                <a:schemeClr val="bg1"/>
              </a:solidFill>
            </a:endParaRPr>
          </a:p>
        </p:txBody>
      </p:sp>
      <p:sp>
        <p:nvSpPr>
          <p:cNvPr id="17" name="Rectangle 16"/>
          <p:cNvSpPr/>
          <p:nvPr/>
        </p:nvSpPr>
        <p:spPr>
          <a:xfrm>
            <a:off x="5957687" y="3562996"/>
            <a:ext cx="439200" cy="360040"/>
          </a:xfrm>
          <a:prstGeom prst="rect">
            <a:avLst/>
          </a:prstGeom>
          <a:noFill/>
          <a:ln w="38100">
            <a:solidFill>
              <a:srgbClr val="497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Rectangle 17"/>
          <p:cNvSpPr/>
          <p:nvPr/>
        </p:nvSpPr>
        <p:spPr>
          <a:xfrm>
            <a:off x="5679675" y="4134050"/>
            <a:ext cx="439200" cy="360040"/>
          </a:xfrm>
          <a:prstGeom prst="rect">
            <a:avLst/>
          </a:prstGeom>
          <a:noFill/>
          <a:ln w="38100">
            <a:solidFill>
              <a:srgbClr val="497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Rectangle 18"/>
          <p:cNvSpPr/>
          <p:nvPr/>
        </p:nvSpPr>
        <p:spPr>
          <a:xfrm>
            <a:off x="7092280" y="2520451"/>
            <a:ext cx="439200" cy="360040"/>
          </a:xfrm>
          <a:prstGeom prst="rect">
            <a:avLst/>
          </a:prstGeom>
          <a:noFill/>
          <a:ln w="38100">
            <a:solidFill>
              <a:srgbClr val="497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Rectangle 19"/>
          <p:cNvSpPr/>
          <p:nvPr/>
        </p:nvSpPr>
        <p:spPr>
          <a:xfrm>
            <a:off x="6300192" y="1745261"/>
            <a:ext cx="439200" cy="360040"/>
          </a:xfrm>
          <a:prstGeom prst="rect">
            <a:avLst/>
          </a:prstGeom>
          <a:noFill/>
          <a:ln w="38100">
            <a:solidFill>
              <a:srgbClr val="497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a:grpSpLocks/>
          </p:cNvGrpSpPr>
          <p:nvPr/>
        </p:nvGrpSpPr>
        <p:grpSpPr bwMode="auto">
          <a:xfrm>
            <a:off x="683568" y="1571495"/>
            <a:ext cx="7992887" cy="4779500"/>
            <a:chOff x="-43" y="32"/>
            <a:chExt cx="5803" cy="4358"/>
          </a:xfrm>
        </p:grpSpPr>
        <p:pic>
          <p:nvPicPr>
            <p:cNvPr id="74755" name="Picture 2" descr="P1010044"/>
            <p:cNvPicPr>
              <a:picLocks noChangeAspect="1" noChangeArrowheads="1"/>
            </p:cNvPicPr>
            <p:nvPr/>
          </p:nvPicPr>
          <p:blipFill>
            <a:blip r:embed="rId3" cstate="screen">
              <a:lum bright="12000" contrast="-6000"/>
            </a:blip>
            <a:srcRect/>
            <a:stretch>
              <a:fillRect/>
            </a:stretch>
          </p:blipFill>
          <p:spPr bwMode="auto">
            <a:xfrm>
              <a:off x="0" y="32"/>
              <a:ext cx="5760" cy="4320"/>
            </a:xfrm>
            <a:prstGeom prst="rect">
              <a:avLst/>
            </a:prstGeom>
            <a:noFill/>
            <a:ln w="9525">
              <a:noFill/>
              <a:miter lim="800000"/>
              <a:headEnd/>
              <a:tailEnd/>
            </a:ln>
          </p:spPr>
        </p:pic>
        <p:sp>
          <p:nvSpPr>
            <p:cNvPr id="74756" name="Freeform 3"/>
            <p:cNvSpPr>
              <a:spLocks/>
            </p:cNvSpPr>
            <p:nvPr/>
          </p:nvSpPr>
          <p:spPr bwMode="auto">
            <a:xfrm>
              <a:off x="2769" y="534"/>
              <a:ext cx="784" cy="1187"/>
            </a:xfrm>
            <a:custGeom>
              <a:avLst/>
              <a:gdLst>
                <a:gd name="T0" fmla="*/ 2147480419 w 784"/>
                <a:gd name="T1" fmla="*/ 2147480205 h 1187"/>
                <a:gd name="T2" fmla="*/ 2147480419 w 784"/>
                <a:gd name="T3" fmla="*/ 2147480205 h 1187"/>
                <a:gd name="T4" fmla="*/ 2147480419 w 784"/>
                <a:gd name="T5" fmla="*/ 2147480205 h 1187"/>
                <a:gd name="T6" fmla="*/ 2147480419 w 784"/>
                <a:gd name="T7" fmla="*/ 2147480205 h 1187"/>
                <a:gd name="T8" fmla="*/ 2147480419 w 784"/>
                <a:gd name="T9" fmla="*/ 2147480205 h 1187"/>
                <a:gd name="T10" fmla="*/ 2147480419 w 784"/>
                <a:gd name="T11" fmla="*/ 2147480205 h 1187"/>
                <a:gd name="T12" fmla="*/ 2147480419 w 784"/>
                <a:gd name="T13" fmla="*/ 2147480205 h 1187"/>
                <a:gd name="T14" fmla="*/ 2147480419 w 784"/>
                <a:gd name="T15" fmla="*/ 2147480205 h 1187"/>
                <a:gd name="T16" fmla="*/ 2147480419 w 784"/>
                <a:gd name="T17" fmla="*/ 2147480205 h 1187"/>
                <a:gd name="T18" fmla="*/ 2147480419 w 784"/>
                <a:gd name="T19" fmla="*/ 2147480205 h 1187"/>
                <a:gd name="T20" fmla="*/ 2147480419 w 784"/>
                <a:gd name="T21" fmla="*/ 2147480205 h 1187"/>
                <a:gd name="T22" fmla="*/ 2147480419 w 784"/>
                <a:gd name="T23" fmla="*/ 2147480205 h 1187"/>
                <a:gd name="T24" fmla="*/ 2147480419 w 784"/>
                <a:gd name="T25" fmla="*/ 2147480205 h 1187"/>
                <a:gd name="T26" fmla="*/ 2147480419 w 784"/>
                <a:gd name="T27" fmla="*/ 2147480205 h 1187"/>
                <a:gd name="T28" fmla="*/ 2147480419 w 784"/>
                <a:gd name="T29" fmla="*/ 2147480205 h 1187"/>
                <a:gd name="T30" fmla="*/ 2147480419 w 784"/>
                <a:gd name="T31" fmla="*/ 2147480205 h 1187"/>
                <a:gd name="T32" fmla="*/ 2147480419 w 784"/>
                <a:gd name="T33" fmla="*/ 2147480205 h 1187"/>
                <a:gd name="T34" fmla="*/ 2147480419 w 784"/>
                <a:gd name="T35" fmla="*/ 2147480205 h 1187"/>
                <a:gd name="T36" fmla="*/ 0 w 784"/>
                <a:gd name="T37" fmla="*/ 2147480205 h 1187"/>
                <a:gd name="T38" fmla="*/ 2147480419 w 784"/>
                <a:gd name="T39" fmla="*/ 2147480205 h 1187"/>
                <a:gd name="T40" fmla="*/ 2147480419 w 784"/>
                <a:gd name="T41" fmla="*/ 2147480205 h 1187"/>
                <a:gd name="T42" fmla="*/ 2147480419 w 784"/>
                <a:gd name="T43" fmla="*/ 0 h 11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4"/>
                <a:gd name="T67" fmla="*/ 0 h 1187"/>
                <a:gd name="T68" fmla="*/ 784 w 784"/>
                <a:gd name="T69" fmla="*/ 1187 h 11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4" h="1187">
                  <a:moveTo>
                    <a:pt x="784" y="1187"/>
                  </a:moveTo>
                  <a:cubicBezTo>
                    <a:pt x="759" y="1149"/>
                    <a:pt x="784" y="1181"/>
                    <a:pt x="749" y="1152"/>
                  </a:cubicBezTo>
                  <a:cubicBezTo>
                    <a:pt x="735" y="1141"/>
                    <a:pt x="729" y="1122"/>
                    <a:pt x="715" y="1111"/>
                  </a:cubicBezTo>
                  <a:cubicBezTo>
                    <a:pt x="709" y="1106"/>
                    <a:pt x="700" y="1108"/>
                    <a:pt x="694" y="1104"/>
                  </a:cubicBezTo>
                  <a:cubicBezTo>
                    <a:pt x="679" y="1096"/>
                    <a:pt x="668" y="1079"/>
                    <a:pt x="652" y="1076"/>
                  </a:cubicBezTo>
                  <a:cubicBezTo>
                    <a:pt x="619" y="1069"/>
                    <a:pt x="587" y="1059"/>
                    <a:pt x="555" y="1048"/>
                  </a:cubicBezTo>
                  <a:cubicBezTo>
                    <a:pt x="524" y="1038"/>
                    <a:pt x="496" y="1022"/>
                    <a:pt x="465" y="1014"/>
                  </a:cubicBezTo>
                  <a:cubicBezTo>
                    <a:pt x="433" y="1020"/>
                    <a:pt x="415" y="1023"/>
                    <a:pt x="389" y="1041"/>
                  </a:cubicBezTo>
                  <a:cubicBezTo>
                    <a:pt x="375" y="1062"/>
                    <a:pt x="361" y="1083"/>
                    <a:pt x="347" y="1104"/>
                  </a:cubicBezTo>
                  <a:cubicBezTo>
                    <a:pt x="338" y="1118"/>
                    <a:pt x="305" y="1132"/>
                    <a:pt x="305" y="1132"/>
                  </a:cubicBezTo>
                  <a:cubicBezTo>
                    <a:pt x="277" y="1130"/>
                    <a:pt x="249" y="1130"/>
                    <a:pt x="222" y="1125"/>
                  </a:cubicBezTo>
                  <a:cubicBezTo>
                    <a:pt x="189" y="1118"/>
                    <a:pt x="170" y="1065"/>
                    <a:pt x="146" y="1041"/>
                  </a:cubicBezTo>
                  <a:cubicBezTo>
                    <a:pt x="125" y="982"/>
                    <a:pt x="96" y="926"/>
                    <a:pt x="76" y="868"/>
                  </a:cubicBezTo>
                  <a:cubicBezTo>
                    <a:pt x="71" y="854"/>
                    <a:pt x="67" y="840"/>
                    <a:pt x="62" y="826"/>
                  </a:cubicBezTo>
                  <a:cubicBezTo>
                    <a:pt x="60" y="819"/>
                    <a:pt x="55" y="805"/>
                    <a:pt x="55" y="805"/>
                  </a:cubicBezTo>
                  <a:cubicBezTo>
                    <a:pt x="57" y="794"/>
                    <a:pt x="59" y="782"/>
                    <a:pt x="62" y="771"/>
                  </a:cubicBezTo>
                  <a:cubicBezTo>
                    <a:pt x="66" y="757"/>
                    <a:pt x="76" y="729"/>
                    <a:pt x="76" y="729"/>
                  </a:cubicBezTo>
                  <a:cubicBezTo>
                    <a:pt x="65" y="596"/>
                    <a:pt x="64" y="461"/>
                    <a:pt x="21" y="333"/>
                  </a:cubicBezTo>
                  <a:cubicBezTo>
                    <a:pt x="16" y="292"/>
                    <a:pt x="8" y="255"/>
                    <a:pt x="0" y="215"/>
                  </a:cubicBezTo>
                  <a:cubicBezTo>
                    <a:pt x="17" y="166"/>
                    <a:pt x="2" y="182"/>
                    <a:pt x="35" y="160"/>
                  </a:cubicBezTo>
                  <a:cubicBezTo>
                    <a:pt x="52" y="108"/>
                    <a:pt x="114" y="47"/>
                    <a:pt x="167" y="28"/>
                  </a:cubicBezTo>
                  <a:cubicBezTo>
                    <a:pt x="193" y="19"/>
                    <a:pt x="182" y="26"/>
                    <a:pt x="201" y="0"/>
                  </a:cubicBezTo>
                </a:path>
              </a:pathLst>
            </a:custGeom>
            <a:noFill/>
            <a:ln w="28575">
              <a:solidFill>
                <a:srgbClr val="FF0000"/>
              </a:solidFill>
              <a:round/>
              <a:headEnd/>
              <a:tailEnd/>
            </a:ln>
          </p:spPr>
          <p:txBody>
            <a:bodyPr/>
            <a:lstStyle/>
            <a:p>
              <a:endParaRPr lang="en-US"/>
            </a:p>
          </p:txBody>
        </p:sp>
        <p:grpSp>
          <p:nvGrpSpPr>
            <p:cNvPr id="3" name="Group 4"/>
            <p:cNvGrpSpPr>
              <a:grpSpLocks/>
            </p:cNvGrpSpPr>
            <p:nvPr/>
          </p:nvGrpSpPr>
          <p:grpSpPr bwMode="auto">
            <a:xfrm>
              <a:off x="856" y="607"/>
              <a:ext cx="4897" cy="2586"/>
              <a:chOff x="1001" y="669"/>
              <a:chExt cx="5727" cy="2851"/>
            </a:xfrm>
          </p:grpSpPr>
          <p:sp>
            <p:nvSpPr>
              <p:cNvPr id="74769" name="Freeform 5"/>
              <p:cNvSpPr>
                <a:spLocks/>
              </p:cNvSpPr>
              <p:nvPr/>
            </p:nvSpPr>
            <p:spPr bwMode="auto">
              <a:xfrm>
                <a:off x="3043" y="669"/>
                <a:ext cx="3685" cy="2652"/>
              </a:xfrm>
              <a:custGeom>
                <a:avLst/>
                <a:gdLst>
                  <a:gd name="T0" fmla="*/ 0 w 3151"/>
                  <a:gd name="T1" fmla="*/ 4323 h 2405"/>
                  <a:gd name="T2" fmla="*/ 233 w 3151"/>
                  <a:gd name="T3" fmla="*/ 4199 h 2405"/>
                  <a:gd name="T4" fmla="*/ 499 w 3151"/>
                  <a:gd name="T5" fmla="*/ 4099 h 2405"/>
                  <a:gd name="T6" fmla="*/ 605 w 3151"/>
                  <a:gd name="T7" fmla="*/ 4048 h 2405"/>
                  <a:gd name="T8" fmla="*/ 639 w 3151"/>
                  <a:gd name="T9" fmla="*/ 4012 h 2405"/>
                  <a:gd name="T10" fmla="*/ 695 w 3151"/>
                  <a:gd name="T11" fmla="*/ 3974 h 2405"/>
                  <a:gd name="T12" fmla="*/ 747 w 3151"/>
                  <a:gd name="T13" fmla="*/ 3900 h 2405"/>
                  <a:gd name="T14" fmla="*/ 837 w 3151"/>
                  <a:gd name="T15" fmla="*/ 3776 h 2405"/>
                  <a:gd name="T16" fmla="*/ 979 w 3151"/>
                  <a:gd name="T17" fmla="*/ 3648 h 2405"/>
                  <a:gd name="T18" fmla="*/ 1492 w 3151"/>
                  <a:gd name="T19" fmla="*/ 3449 h 2405"/>
                  <a:gd name="T20" fmla="*/ 1599 w 3151"/>
                  <a:gd name="T21" fmla="*/ 3436 h 2405"/>
                  <a:gd name="T22" fmla="*/ 1652 w 3151"/>
                  <a:gd name="T23" fmla="*/ 3425 h 2405"/>
                  <a:gd name="T24" fmla="*/ 1706 w 3151"/>
                  <a:gd name="T25" fmla="*/ 3039 h 2405"/>
                  <a:gd name="T26" fmla="*/ 1725 w 3151"/>
                  <a:gd name="T27" fmla="*/ 2651 h 2405"/>
                  <a:gd name="T28" fmla="*/ 1885 w 3151"/>
                  <a:gd name="T29" fmla="*/ 2615 h 2405"/>
                  <a:gd name="T30" fmla="*/ 2057 w 3151"/>
                  <a:gd name="T31" fmla="*/ 2576 h 2405"/>
                  <a:gd name="T32" fmla="*/ 2237 w 3151"/>
                  <a:gd name="T33" fmla="*/ 2551 h 2405"/>
                  <a:gd name="T34" fmla="*/ 2293 w 3151"/>
                  <a:gd name="T35" fmla="*/ 2415 h 2405"/>
                  <a:gd name="T36" fmla="*/ 2327 w 3151"/>
                  <a:gd name="T37" fmla="*/ 2103 h 2405"/>
                  <a:gd name="T38" fmla="*/ 2540 w 3151"/>
                  <a:gd name="T39" fmla="*/ 1915 h 2405"/>
                  <a:gd name="T40" fmla="*/ 2628 w 3151"/>
                  <a:gd name="T41" fmla="*/ 1840 h 2405"/>
                  <a:gd name="T42" fmla="*/ 2735 w 3151"/>
                  <a:gd name="T43" fmla="*/ 1827 h 2405"/>
                  <a:gd name="T44" fmla="*/ 3409 w 3151"/>
                  <a:gd name="T45" fmla="*/ 1928 h 2405"/>
                  <a:gd name="T46" fmla="*/ 3551 w 3151"/>
                  <a:gd name="T47" fmla="*/ 1915 h 2405"/>
                  <a:gd name="T48" fmla="*/ 3623 w 3151"/>
                  <a:gd name="T49" fmla="*/ 1840 h 2405"/>
                  <a:gd name="T50" fmla="*/ 3678 w 3151"/>
                  <a:gd name="T51" fmla="*/ 1827 h 2405"/>
                  <a:gd name="T52" fmla="*/ 4014 w 3151"/>
                  <a:gd name="T53" fmla="*/ 1728 h 2405"/>
                  <a:gd name="T54" fmla="*/ 4368 w 3151"/>
                  <a:gd name="T55" fmla="*/ 1642 h 2405"/>
                  <a:gd name="T56" fmla="*/ 5009 w 3151"/>
                  <a:gd name="T57" fmla="*/ 1578 h 2405"/>
                  <a:gd name="T58" fmla="*/ 5023 w 3151"/>
                  <a:gd name="T59" fmla="*/ 1540 h 2405"/>
                  <a:gd name="T60" fmla="*/ 4987 w 3151"/>
                  <a:gd name="T61" fmla="*/ 1467 h 2405"/>
                  <a:gd name="T62" fmla="*/ 5166 w 3151"/>
                  <a:gd name="T63" fmla="*/ 1267 h 2405"/>
                  <a:gd name="T64" fmla="*/ 5239 w 3151"/>
                  <a:gd name="T65" fmla="*/ 1127 h 2405"/>
                  <a:gd name="T66" fmla="*/ 5361 w 3151"/>
                  <a:gd name="T67" fmla="*/ 941 h 2405"/>
                  <a:gd name="T68" fmla="*/ 5398 w 3151"/>
                  <a:gd name="T69" fmla="*/ 904 h 2405"/>
                  <a:gd name="T70" fmla="*/ 5452 w 3151"/>
                  <a:gd name="T71" fmla="*/ 878 h 2405"/>
                  <a:gd name="T72" fmla="*/ 5506 w 3151"/>
                  <a:gd name="T73" fmla="*/ 806 h 2405"/>
                  <a:gd name="T74" fmla="*/ 5627 w 3151"/>
                  <a:gd name="T75" fmla="*/ 605 h 2405"/>
                  <a:gd name="T76" fmla="*/ 5808 w 3151"/>
                  <a:gd name="T77" fmla="*/ 458 h 2405"/>
                  <a:gd name="T78" fmla="*/ 5874 w 3151"/>
                  <a:gd name="T79" fmla="*/ 380 h 2405"/>
                  <a:gd name="T80" fmla="*/ 6038 w 3151"/>
                  <a:gd name="T81" fmla="*/ 193 h 2405"/>
                  <a:gd name="T82" fmla="*/ 6108 w 3151"/>
                  <a:gd name="T83" fmla="*/ 118 h 2405"/>
                  <a:gd name="T84" fmla="*/ 6748 w 3151"/>
                  <a:gd name="T85" fmla="*/ 32 h 2405"/>
                  <a:gd name="T86" fmla="*/ 7280 w 3151"/>
                  <a:gd name="T87" fmla="*/ 19 h 2405"/>
                  <a:gd name="T88" fmla="*/ 7813 w 3151"/>
                  <a:gd name="T89" fmla="*/ 93 h 2405"/>
                  <a:gd name="T90" fmla="*/ 8060 w 3151"/>
                  <a:gd name="T91" fmla="*/ 206 h 240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151"/>
                  <a:gd name="T139" fmla="*/ 0 h 2405"/>
                  <a:gd name="T140" fmla="*/ 3151 w 3151"/>
                  <a:gd name="T141" fmla="*/ 2405 h 240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151" h="2405">
                    <a:moveTo>
                      <a:pt x="0" y="2405"/>
                    </a:moveTo>
                    <a:cubicBezTo>
                      <a:pt x="77" y="2344"/>
                      <a:pt x="45" y="2366"/>
                      <a:pt x="91" y="2335"/>
                    </a:cubicBezTo>
                    <a:cubicBezTo>
                      <a:pt x="115" y="2301"/>
                      <a:pt x="160" y="2300"/>
                      <a:pt x="195" y="2280"/>
                    </a:cubicBezTo>
                    <a:cubicBezTo>
                      <a:pt x="209" y="2272"/>
                      <a:pt x="236" y="2252"/>
                      <a:pt x="236" y="2252"/>
                    </a:cubicBezTo>
                    <a:cubicBezTo>
                      <a:pt x="241" y="2245"/>
                      <a:pt x="245" y="2237"/>
                      <a:pt x="250" y="2231"/>
                    </a:cubicBezTo>
                    <a:cubicBezTo>
                      <a:pt x="256" y="2224"/>
                      <a:pt x="266" y="2219"/>
                      <a:pt x="271" y="2211"/>
                    </a:cubicBezTo>
                    <a:cubicBezTo>
                      <a:pt x="280" y="2198"/>
                      <a:pt x="283" y="2182"/>
                      <a:pt x="292" y="2169"/>
                    </a:cubicBezTo>
                    <a:cubicBezTo>
                      <a:pt x="299" y="2133"/>
                      <a:pt x="296" y="2119"/>
                      <a:pt x="327" y="2100"/>
                    </a:cubicBezTo>
                    <a:cubicBezTo>
                      <a:pt x="342" y="2079"/>
                      <a:pt x="362" y="2047"/>
                      <a:pt x="382" y="2030"/>
                    </a:cubicBezTo>
                    <a:cubicBezTo>
                      <a:pt x="434" y="1984"/>
                      <a:pt x="516" y="1937"/>
                      <a:pt x="583" y="1919"/>
                    </a:cubicBezTo>
                    <a:cubicBezTo>
                      <a:pt x="597" y="1915"/>
                      <a:pt x="611" y="1915"/>
                      <a:pt x="625" y="1912"/>
                    </a:cubicBezTo>
                    <a:cubicBezTo>
                      <a:pt x="632" y="1910"/>
                      <a:pt x="639" y="1907"/>
                      <a:pt x="646" y="1905"/>
                    </a:cubicBezTo>
                    <a:cubicBezTo>
                      <a:pt x="669" y="1835"/>
                      <a:pt x="644" y="1760"/>
                      <a:pt x="667" y="1690"/>
                    </a:cubicBezTo>
                    <a:cubicBezTo>
                      <a:pt x="669" y="1618"/>
                      <a:pt x="659" y="1545"/>
                      <a:pt x="674" y="1475"/>
                    </a:cubicBezTo>
                    <a:cubicBezTo>
                      <a:pt x="674" y="1475"/>
                      <a:pt x="726" y="1457"/>
                      <a:pt x="736" y="1454"/>
                    </a:cubicBezTo>
                    <a:cubicBezTo>
                      <a:pt x="759" y="1446"/>
                      <a:pt x="782" y="1438"/>
                      <a:pt x="805" y="1433"/>
                    </a:cubicBezTo>
                    <a:cubicBezTo>
                      <a:pt x="828" y="1428"/>
                      <a:pt x="875" y="1419"/>
                      <a:pt x="875" y="1419"/>
                    </a:cubicBezTo>
                    <a:cubicBezTo>
                      <a:pt x="911" y="1397"/>
                      <a:pt x="903" y="1385"/>
                      <a:pt x="896" y="1343"/>
                    </a:cubicBezTo>
                    <a:cubicBezTo>
                      <a:pt x="899" y="1285"/>
                      <a:pt x="882" y="1220"/>
                      <a:pt x="910" y="1170"/>
                    </a:cubicBezTo>
                    <a:cubicBezTo>
                      <a:pt x="931" y="1132"/>
                      <a:pt x="967" y="1100"/>
                      <a:pt x="993" y="1065"/>
                    </a:cubicBezTo>
                    <a:cubicBezTo>
                      <a:pt x="1008" y="1044"/>
                      <a:pt x="1001" y="1033"/>
                      <a:pt x="1027" y="1024"/>
                    </a:cubicBezTo>
                    <a:cubicBezTo>
                      <a:pt x="1040" y="1019"/>
                      <a:pt x="1055" y="1019"/>
                      <a:pt x="1069" y="1017"/>
                    </a:cubicBezTo>
                    <a:cubicBezTo>
                      <a:pt x="1163" y="1026"/>
                      <a:pt x="1242" y="1057"/>
                      <a:pt x="1333" y="1072"/>
                    </a:cubicBezTo>
                    <a:cubicBezTo>
                      <a:pt x="1351" y="1070"/>
                      <a:pt x="1372" y="1074"/>
                      <a:pt x="1388" y="1065"/>
                    </a:cubicBezTo>
                    <a:cubicBezTo>
                      <a:pt x="1402" y="1057"/>
                      <a:pt x="1400" y="1029"/>
                      <a:pt x="1416" y="1024"/>
                    </a:cubicBezTo>
                    <a:cubicBezTo>
                      <a:pt x="1423" y="1022"/>
                      <a:pt x="1430" y="1019"/>
                      <a:pt x="1437" y="1017"/>
                    </a:cubicBezTo>
                    <a:cubicBezTo>
                      <a:pt x="1477" y="987"/>
                      <a:pt x="1523" y="981"/>
                      <a:pt x="1569" y="961"/>
                    </a:cubicBezTo>
                    <a:cubicBezTo>
                      <a:pt x="1615" y="941"/>
                      <a:pt x="1658" y="921"/>
                      <a:pt x="1708" y="913"/>
                    </a:cubicBezTo>
                    <a:cubicBezTo>
                      <a:pt x="1791" y="900"/>
                      <a:pt x="1875" y="899"/>
                      <a:pt x="1957" y="878"/>
                    </a:cubicBezTo>
                    <a:cubicBezTo>
                      <a:pt x="1959" y="871"/>
                      <a:pt x="1965" y="864"/>
                      <a:pt x="1964" y="857"/>
                    </a:cubicBezTo>
                    <a:cubicBezTo>
                      <a:pt x="1962" y="843"/>
                      <a:pt x="1950" y="816"/>
                      <a:pt x="1950" y="816"/>
                    </a:cubicBezTo>
                    <a:cubicBezTo>
                      <a:pt x="1960" y="766"/>
                      <a:pt x="1990" y="744"/>
                      <a:pt x="2020" y="705"/>
                    </a:cubicBezTo>
                    <a:cubicBezTo>
                      <a:pt x="2029" y="677"/>
                      <a:pt x="2031" y="653"/>
                      <a:pt x="2048" y="628"/>
                    </a:cubicBezTo>
                    <a:cubicBezTo>
                      <a:pt x="2058" y="590"/>
                      <a:pt x="2063" y="546"/>
                      <a:pt x="2096" y="524"/>
                    </a:cubicBezTo>
                    <a:cubicBezTo>
                      <a:pt x="2101" y="517"/>
                      <a:pt x="2104" y="509"/>
                      <a:pt x="2110" y="503"/>
                    </a:cubicBezTo>
                    <a:cubicBezTo>
                      <a:pt x="2116" y="497"/>
                      <a:pt x="2126" y="495"/>
                      <a:pt x="2131" y="489"/>
                    </a:cubicBezTo>
                    <a:cubicBezTo>
                      <a:pt x="2141" y="477"/>
                      <a:pt x="2143" y="461"/>
                      <a:pt x="2152" y="448"/>
                    </a:cubicBezTo>
                    <a:cubicBezTo>
                      <a:pt x="2162" y="409"/>
                      <a:pt x="2165" y="360"/>
                      <a:pt x="2200" y="337"/>
                    </a:cubicBezTo>
                    <a:cubicBezTo>
                      <a:pt x="2220" y="307"/>
                      <a:pt x="2244" y="279"/>
                      <a:pt x="2270" y="254"/>
                    </a:cubicBezTo>
                    <a:cubicBezTo>
                      <a:pt x="2284" y="211"/>
                      <a:pt x="2266" y="255"/>
                      <a:pt x="2297" y="212"/>
                    </a:cubicBezTo>
                    <a:cubicBezTo>
                      <a:pt x="2323" y="176"/>
                      <a:pt x="2336" y="143"/>
                      <a:pt x="2360" y="108"/>
                    </a:cubicBezTo>
                    <a:cubicBezTo>
                      <a:pt x="2370" y="94"/>
                      <a:pt x="2372" y="71"/>
                      <a:pt x="2388" y="66"/>
                    </a:cubicBezTo>
                    <a:cubicBezTo>
                      <a:pt x="2497" y="29"/>
                      <a:pt x="2507" y="25"/>
                      <a:pt x="2638" y="18"/>
                    </a:cubicBezTo>
                    <a:cubicBezTo>
                      <a:pt x="2708" y="0"/>
                      <a:pt x="2775" y="5"/>
                      <a:pt x="2846" y="11"/>
                    </a:cubicBezTo>
                    <a:cubicBezTo>
                      <a:pt x="2916" y="35"/>
                      <a:pt x="2979" y="46"/>
                      <a:pt x="3054" y="52"/>
                    </a:cubicBezTo>
                    <a:cubicBezTo>
                      <a:pt x="3078" y="60"/>
                      <a:pt x="3132" y="89"/>
                      <a:pt x="3151" y="115"/>
                    </a:cubicBezTo>
                  </a:path>
                </a:pathLst>
              </a:custGeom>
              <a:noFill/>
              <a:ln w="28575">
                <a:solidFill>
                  <a:srgbClr val="FF0000"/>
                </a:solidFill>
                <a:round/>
                <a:headEnd/>
                <a:tailEnd/>
              </a:ln>
            </p:spPr>
            <p:txBody>
              <a:bodyPr/>
              <a:lstStyle/>
              <a:p>
                <a:endParaRPr lang="en-US"/>
              </a:p>
            </p:txBody>
          </p:sp>
          <p:sp>
            <p:nvSpPr>
              <p:cNvPr id="74770" name="Freeform 6"/>
              <p:cNvSpPr>
                <a:spLocks/>
              </p:cNvSpPr>
              <p:nvPr/>
            </p:nvSpPr>
            <p:spPr bwMode="auto">
              <a:xfrm>
                <a:off x="1001" y="1074"/>
                <a:ext cx="2294" cy="2446"/>
              </a:xfrm>
              <a:custGeom>
                <a:avLst/>
                <a:gdLst>
                  <a:gd name="T0" fmla="*/ 5014 w 1962"/>
                  <a:gd name="T1" fmla="*/ 642 h 2219"/>
                  <a:gd name="T2" fmla="*/ 4549 w 1962"/>
                  <a:gd name="T3" fmla="*/ 381 h 2219"/>
                  <a:gd name="T4" fmla="*/ 4497 w 1962"/>
                  <a:gd name="T5" fmla="*/ 369 h 2219"/>
                  <a:gd name="T6" fmla="*/ 4393 w 1962"/>
                  <a:gd name="T7" fmla="*/ 319 h 2219"/>
                  <a:gd name="T8" fmla="*/ 4195 w 1962"/>
                  <a:gd name="T9" fmla="*/ 233 h 2219"/>
                  <a:gd name="T10" fmla="*/ 4090 w 1962"/>
                  <a:gd name="T11" fmla="*/ 207 h 2219"/>
                  <a:gd name="T12" fmla="*/ 3542 w 1962"/>
                  <a:gd name="T13" fmla="*/ 19 h 2219"/>
                  <a:gd name="T14" fmla="*/ 3290 w 1962"/>
                  <a:gd name="T15" fmla="*/ 11 h 2219"/>
                  <a:gd name="T16" fmla="*/ 2830 w 1962"/>
                  <a:gd name="T17" fmla="*/ 45 h 2219"/>
                  <a:gd name="T18" fmla="*/ 2655 w 1962"/>
                  <a:gd name="T19" fmla="*/ 69 h 2219"/>
                  <a:gd name="T20" fmla="*/ 2230 w 1962"/>
                  <a:gd name="T21" fmla="*/ 158 h 2219"/>
                  <a:gd name="T22" fmla="*/ 2156 w 1962"/>
                  <a:gd name="T23" fmla="*/ 171 h 2219"/>
                  <a:gd name="T24" fmla="*/ 2102 w 1962"/>
                  <a:gd name="T25" fmla="*/ 182 h 2219"/>
                  <a:gd name="T26" fmla="*/ 1963 w 1962"/>
                  <a:gd name="T27" fmla="*/ 207 h 2219"/>
                  <a:gd name="T28" fmla="*/ 1819 w 1962"/>
                  <a:gd name="T29" fmla="*/ 245 h 2219"/>
                  <a:gd name="T30" fmla="*/ 1467 w 1962"/>
                  <a:gd name="T31" fmla="*/ 345 h 2219"/>
                  <a:gd name="T32" fmla="*/ 1093 w 1962"/>
                  <a:gd name="T33" fmla="*/ 456 h 2219"/>
                  <a:gd name="T34" fmla="*/ 810 w 1962"/>
                  <a:gd name="T35" fmla="*/ 545 h 2219"/>
                  <a:gd name="T36" fmla="*/ 758 w 1962"/>
                  <a:gd name="T37" fmla="*/ 568 h 2219"/>
                  <a:gd name="T38" fmla="*/ 703 w 1962"/>
                  <a:gd name="T39" fmla="*/ 581 h 2219"/>
                  <a:gd name="T40" fmla="*/ 347 w 1962"/>
                  <a:gd name="T41" fmla="*/ 807 h 2219"/>
                  <a:gd name="T42" fmla="*/ 261 w 1962"/>
                  <a:gd name="T43" fmla="*/ 879 h 2219"/>
                  <a:gd name="T44" fmla="*/ 134 w 1962"/>
                  <a:gd name="T45" fmla="*/ 967 h 2219"/>
                  <a:gd name="T46" fmla="*/ 80 w 1962"/>
                  <a:gd name="T47" fmla="*/ 1091 h 2219"/>
                  <a:gd name="T48" fmla="*/ 119 w 1962"/>
                  <a:gd name="T49" fmla="*/ 1675 h 2219"/>
                  <a:gd name="T50" fmla="*/ 261 w 1962"/>
                  <a:gd name="T51" fmla="*/ 1839 h 2219"/>
                  <a:gd name="T52" fmla="*/ 419 w 1962"/>
                  <a:gd name="T53" fmla="*/ 1950 h 2219"/>
                  <a:gd name="T54" fmla="*/ 597 w 1962"/>
                  <a:gd name="T55" fmla="*/ 2065 h 2219"/>
                  <a:gd name="T56" fmla="*/ 810 w 1962"/>
                  <a:gd name="T57" fmla="*/ 2238 h 2219"/>
                  <a:gd name="T58" fmla="*/ 952 w 1962"/>
                  <a:gd name="T59" fmla="*/ 2361 h 2219"/>
                  <a:gd name="T60" fmla="*/ 1023 w 1962"/>
                  <a:gd name="T61" fmla="*/ 2385 h 2219"/>
                  <a:gd name="T62" fmla="*/ 1128 w 1962"/>
                  <a:gd name="T63" fmla="*/ 2461 h 2219"/>
                  <a:gd name="T64" fmla="*/ 1197 w 1962"/>
                  <a:gd name="T65" fmla="*/ 2497 h 2219"/>
                  <a:gd name="T66" fmla="*/ 1269 w 1962"/>
                  <a:gd name="T67" fmla="*/ 2523 h 2219"/>
                  <a:gd name="T68" fmla="*/ 1484 w 1962"/>
                  <a:gd name="T69" fmla="*/ 2636 h 2219"/>
                  <a:gd name="T70" fmla="*/ 1694 w 1962"/>
                  <a:gd name="T71" fmla="*/ 2771 h 2219"/>
                  <a:gd name="T72" fmla="*/ 1908 w 1962"/>
                  <a:gd name="T73" fmla="*/ 2932 h 2219"/>
                  <a:gd name="T74" fmla="*/ 2052 w 1962"/>
                  <a:gd name="T75" fmla="*/ 3034 h 2219"/>
                  <a:gd name="T76" fmla="*/ 2085 w 1962"/>
                  <a:gd name="T77" fmla="*/ 3072 h 2219"/>
                  <a:gd name="T78" fmla="*/ 2102 w 1962"/>
                  <a:gd name="T79" fmla="*/ 3107 h 2219"/>
                  <a:gd name="T80" fmla="*/ 2372 w 1962"/>
                  <a:gd name="T81" fmla="*/ 3295 h 2219"/>
                  <a:gd name="T82" fmla="*/ 2403 w 1962"/>
                  <a:gd name="T83" fmla="*/ 3369 h 2219"/>
                  <a:gd name="T84" fmla="*/ 2687 w 1962"/>
                  <a:gd name="T85" fmla="*/ 3531 h 2219"/>
                  <a:gd name="T86" fmla="*/ 2777 w 1962"/>
                  <a:gd name="T87" fmla="*/ 3592 h 2219"/>
                  <a:gd name="T88" fmla="*/ 2830 w 1962"/>
                  <a:gd name="T89" fmla="*/ 3668 h 2219"/>
                  <a:gd name="T90" fmla="*/ 2957 w 1962"/>
                  <a:gd name="T91" fmla="*/ 3719 h 2219"/>
                  <a:gd name="T92" fmla="*/ 3271 w 1962"/>
                  <a:gd name="T93" fmla="*/ 3842 h 2219"/>
                  <a:gd name="T94" fmla="*/ 3523 w 1962"/>
                  <a:gd name="T95" fmla="*/ 3942 h 2219"/>
                  <a:gd name="T96" fmla="*/ 3699 w 1962"/>
                  <a:gd name="T97" fmla="*/ 3966 h 2219"/>
                  <a:gd name="T98" fmla="*/ 3895 w 1962"/>
                  <a:gd name="T99" fmla="*/ 3842 h 2219"/>
                  <a:gd name="T100" fmla="*/ 4107 w 1962"/>
                  <a:gd name="T101" fmla="*/ 3741 h 2219"/>
                  <a:gd name="T102" fmla="*/ 4285 w 1962"/>
                  <a:gd name="T103" fmla="*/ 3706 h 2219"/>
                  <a:gd name="T104" fmla="*/ 4393 w 1962"/>
                  <a:gd name="T105" fmla="*/ 3668 h 2219"/>
                  <a:gd name="T106" fmla="*/ 4442 w 1962"/>
                  <a:gd name="T107" fmla="*/ 3631 h 221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962"/>
                  <a:gd name="T163" fmla="*/ 0 h 2219"/>
                  <a:gd name="T164" fmla="*/ 1962 w 1962"/>
                  <a:gd name="T165" fmla="*/ 2219 h 221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962" h="2219">
                    <a:moveTo>
                      <a:pt x="1962" y="358"/>
                    </a:moveTo>
                    <a:cubicBezTo>
                      <a:pt x="1896" y="317"/>
                      <a:pt x="1845" y="256"/>
                      <a:pt x="1781" y="213"/>
                    </a:cubicBezTo>
                    <a:cubicBezTo>
                      <a:pt x="1775" y="209"/>
                      <a:pt x="1766" y="210"/>
                      <a:pt x="1760" y="206"/>
                    </a:cubicBezTo>
                    <a:cubicBezTo>
                      <a:pt x="1746" y="198"/>
                      <a:pt x="1733" y="187"/>
                      <a:pt x="1719" y="178"/>
                    </a:cubicBezTo>
                    <a:cubicBezTo>
                      <a:pt x="1698" y="164"/>
                      <a:pt x="1664" y="140"/>
                      <a:pt x="1642" y="129"/>
                    </a:cubicBezTo>
                    <a:cubicBezTo>
                      <a:pt x="1629" y="123"/>
                      <a:pt x="1601" y="116"/>
                      <a:pt x="1601" y="116"/>
                    </a:cubicBezTo>
                    <a:cubicBezTo>
                      <a:pt x="1545" y="60"/>
                      <a:pt x="1459" y="37"/>
                      <a:pt x="1386" y="11"/>
                    </a:cubicBezTo>
                    <a:cubicBezTo>
                      <a:pt x="1355" y="0"/>
                      <a:pt x="1321" y="7"/>
                      <a:pt x="1288" y="5"/>
                    </a:cubicBezTo>
                    <a:cubicBezTo>
                      <a:pt x="1228" y="10"/>
                      <a:pt x="1168" y="16"/>
                      <a:pt x="1108" y="25"/>
                    </a:cubicBezTo>
                    <a:cubicBezTo>
                      <a:pt x="1050" y="44"/>
                      <a:pt x="1143" y="15"/>
                      <a:pt x="1039" y="39"/>
                    </a:cubicBezTo>
                    <a:cubicBezTo>
                      <a:pt x="983" y="52"/>
                      <a:pt x="928" y="74"/>
                      <a:pt x="872" y="88"/>
                    </a:cubicBezTo>
                    <a:cubicBezTo>
                      <a:pt x="863" y="90"/>
                      <a:pt x="853" y="92"/>
                      <a:pt x="844" y="95"/>
                    </a:cubicBezTo>
                    <a:cubicBezTo>
                      <a:pt x="837" y="97"/>
                      <a:pt x="830" y="100"/>
                      <a:pt x="823" y="102"/>
                    </a:cubicBezTo>
                    <a:cubicBezTo>
                      <a:pt x="805" y="107"/>
                      <a:pt x="768" y="116"/>
                      <a:pt x="768" y="116"/>
                    </a:cubicBezTo>
                    <a:cubicBezTo>
                      <a:pt x="722" y="144"/>
                      <a:pt x="776" y="114"/>
                      <a:pt x="712" y="136"/>
                    </a:cubicBezTo>
                    <a:cubicBezTo>
                      <a:pt x="665" y="152"/>
                      <a:pt x="623" y="179"/>
                      <a:pt x="574" y="192"/>
                    </a:cubicBezTo>
                    <a:cubicBezTo>
                      <a:pt x="534" y="222"/>
                      <a:pt x="477" y="242"/>
                      <a:pt x="428" y="254"/>
                    </a:cubicBezTo>
                    <a:cubicBezTo>
                      <a:pt x="395" y="279"/>
                      <a:pt x="357" y="295"/>
                      <a:pt x="317" y="303"/>
                    </a:cubicBezTo>
                    <a:cubicBezTo>
                      <a:pt x="310" y="308"/>
                      <a:pt x="304" y="313"/>
                      <a:pt x="296" y="317"/>
                    </a:cubicBezTo>
                    <a:cubicBezTo>
                      <a:pt x="289" y="320"/>
                      <a:pt x="281" y="320"/>
                      <a:pt x="275" y="324"/>
                    </a:cubicBezTo>
                    <a:cubicBezTo>
                      <a:pt x="222" y="355"/>
                      <a:pt x="175" y="403"/>
                      <a:pt x="136" y="449"/>
                    </a:cubicBezTo>
                    <a:cubicBezTo>
                      <a:pt x="125" y="463"/>
                      <a:pt x="114" y="477"/>
                      <a:pt x="102" y="490"/>
                    </a:cubicBezTo>
                    <a:cubicBezTo>
                      <a:pt x="87" y="507"/>
                      <a:pt x="53" y="539"/>
                      <a:pt x="53" y="539"/>
                    </a:cubicBezTo>
                    <a:cubicBezTo>
                      <a:pt x="36" y="590"/>
                      <a:pt x="43" y="567"/>
                      <a:pt x="32" y="608"/>
                    </a:cubicBezTo>
                    <a:cubicBezTo>
                      <a:pt x="22" y="718"/>
                      <a:pt x="0" y="829"/>
                      <a:pt x="46" y="934"/>
                    </a:cubicBezTo>
                    <a:cubicBezTo>
                      <a:pt x="61" y="969"/>
                      <a:pt x="62" y="1012"/>
                      <a:pt x="102" y="1025"/>
                    </a:cubicBezTo>
                    <a:cubicBezTo>
                      <a:pt x="124" y="1046"/>
                      <a:pt x="144" y="1067"/>
                      <a:pt x="164" y="1087"/>
                    </a:cubicBezTo>
                    <a:cubicBezTo>
                      <a:pt x="209" y="1132"/>
                      <a:pt x="166" y="1045"/>
                      <a:pt x="234" y="1150"/>
                    </a:cubicBezTo>
                    <a:cubicBezTo>
                      <a:pt x="259" y="1188"/>
                      <a:pt x="284" y="1214"/>
                      <a:pt x="317" y="1247"/>
                    </a:cubicBezTo>
                    <a:cubicBezTo>
                      <a:pt x="337" y="1267"/>
                      <a:pt x="351" y="1298"/>
                      <a:pt x="372" y="1316"/>
                    </a:cubicBezTo>
                    <a:cubicBezTo>
                      <a:pt x="380" y="1323"/>
                      <a:pt x="392" y="1323"/>
                      <a:pt x="400" y="1330"/>
                    </a:cubicBezTo>
                    <a:cubicBezTo>
                      <a:pt x="415" y="1342"/>
                      <a:pt x="426" y="1360"/>
                      <a:pt x="442" y="1372"/>
                    </a:cubicBezTo>
                    <a:cubicBezTo>
                      <a:pt x="451" y="1379"/>
                      <a:pt x="459" y="1386"/>
                      <a:pt x="469" y="1392"/>
                    </a:cubicBezTo>
                    <a:cubicBezTo>
                      <a:pt x="478" y="1397"/>
                      <a:pt x="489" y="1400"/>
                      <a:pt x="497" y="1406"/>
                    </a:cubicBezTo>
                    <a:cubicBezTo>
                      <a:pt x="526" y="1427"/>
                      <a:pt x="546" y="1457"/>
                      <a:pt x="581" y="1469"/>
                    </a:cubicBezTo>
                    <a:cubicBezTo>
                      <a:pt x="608" y="1496"/>
                      <a:pt x="639" y="1517"/>
                      <a:pt x="664" y="1545"/>
                    </a:cubicBezTo>
                    <a:cubicBezTo>
                      <a:pt x="695" y="1579"/>
                      <a:pt x="704" y="1621"/>
                      <a:pt x="747" y="1635"/>
                    </a:cubicBezTo>
                    <a:cubicBezTo>
                      <a:pt x="763" y="1659"/>
                      <a:pt x="785" y="1668"/>
                      <a:pt x="803" y="1691"/>
                    </a:cubicBezTo>
                    <a:cubicBezTo>
                      <a:pt x="808" y="1697"/>
                      <a:pt x="812" y="1705"/>
                      <a:pt x="816" y="1712"/>
                    </a:cubicBezTo>
                    <a:cubicBezTo>
                      <a:pt x="819" y="1719"/>
                      <a:pt x="818" y="1727"/>
                      <a:pt x="823" y="1733"/>
                    </a:cubicBezTo>
                    <a:cubicBezTo>
                      <a:pt x="854" y="1772"/>
                      <a:pt x="893" y="1802"/>
                      <a:pt x="928" y="1837"/>
                    </a:cubicBezTo>
                    <a:cubicBezTo>
                      <a:pt x="932" y="1851"/>
                      <a:pt x="929" y="1870"/>
                      <a:pt x="941" y="1878"/>
                    </a:cubicBezTo>
                    <a:cubicBezTo>
                      <a:pt x="980" y="1904"/>
                      <a:pt x="1014" y="1940"/>
                      <a:pt x="1052" y="1968"/>
                    </a:cubicBezTo>
                    <a:cubicBezTo>
                      <a:pt x="1089" y="2024"/>
                      <a:pt x="1040" y="1956"/>
                      <a:pt x="1087" y="2003"/>
                    </a:cubicBezTo>
                    <a:cubicBezTo>
                      <a:pt x="1098" y="2014"/>
                      <a:pt x="1097" y="2034"/>
                      <a:pt x="1108" y="2045"/>
                    </a:cubicBezTo>
                    <a:cubicBezTo>
                      <a:pt x="1121" y="2058"/>
                      <a:pt x="1143" y="2061"/>
                      <a:pt x="1157" y="2073"/>
                    </a:cubicBezTo>
                    <a:cubicBezTo>
                      <a:pt x="1193" y="2103"/>
                      <a:pt x="1238" y="2120"/>
                      <a:pt x="1281" y="2142"/>
                    </a:cubicBezTo>
                    <a:cubicBezTo>
                      <a:pt x="1314" y="2159"/>
                      <a:pt x="1343" y="2187"/>
                      <a:pt x="1379" y="2197"/>
                    </a:cubicBezTo>
                    <a:cubicBezTo>
                      <a:pt x="1407" y="2217"/>
                      <a:pt x="1414" y="2219"/>
                      <a:pt x="1448" y="2211"/>
                    </a:cubicBezTo>
                    <a:cubicBezTo>
                      <a:pt x="1477" y="2192"/>
                      <a:pt x="1497" y="2164"/>
                      <a:pt x="1524" y="2142"/>
                    </a:cubicBezTo>
                    <a:cubicBezTo>
                      <a:pt x="1536" y="2133"/>
                      <a:pt x="1588" y="2091"/>
                      <a:pt x="1608" y="2086"/>
                    </a:cubicBezTo>
                    <a:cubicBezTo>
                      <a:pt x="1630" y="2080"/>
                      <a:pt x="1657" y="2076"/>
                      <a:pt x="1677" y="2066"/>
                    </a:cubicBezTo>
                    <a:cubicBezTo>
                      <a:pt x="1731" y="2039"/>
                      <a:pt x="1666" y="2063"/>
                      <a:pt x="1719" y="2045"/>
                    </a:cubicBezTo>
                    <a:cubicBezTo>
                      <a:pt x="1741" y="2030"/>
                      <a:pt x="1739" y="2039"/>
                      <a:pt x="1739" y="2024"/>
                    </a:cubicBezTo>
                  </a:path>
                </a:pathLst>
              </a:custGeom>
              <a:noFill/>
              <a:ln w="28575">
                <a:solidFill>
                  <a:srgbClr val="FF0000"/>
                </a:solidFill>
                <a:round/>
                <a:headEnd/>
                <a:tailEnd/>
              </a:ln>
            </p:spPr>
            <p:txBody>
              <a:bodyPr/>
              <a:lstStyle/>
              <a:p>
                <a:endParaRPr lang="en-US"/>
              </a:p>
            </p:txBody>
          </p:sp>
        </p:grpSp>
        <p:sp>
          <p:nvSpPr>
            <p:cNvPr id="74758" name="Arc 7"/>
            <p:cNvSpPr>
              <a:spLocks/>
            </p:cNvSpPr>
            <p:nvPr/>
          </p:nvSpPr>
          <p:spPr bwMode="auto">
            <a:xfrm flipH="1">
              <a:off x="1973" y="845"/>
              <a:ext cx="1043" cy="1043"/>
            </a:xfrm>
            <a:custGeom>
              <a:avLst/>
              <a:gdLst>
                <a:gd name="T0" fmla="*/ 0 w 21600"/>
                <a:gd name="T1" fmla="*/ 0 h 21600"/>
                <a:gd name="T2" fmla="*/ 241780 w 21600"/>
                <a:gd name="T3" fmla="*/ 241780 h 21600"/>
                <a:gd name="T4" fmla="*/ 0 w 21600"/>
                <a:gd name="T5" fmla="*/ 24178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38100">
              <a:solidFill>
                <a:schemeClr val="bg1"/>
              </a:solidFill>
              <a:round/>
              <a:headEnd type="triangle" w="med" len="med"/>
              <a:tailEnd type="none" w="med" len="med"/>
            </a:ln>
          </p:spPr>
          <p:txBody>
            <a:bodyPr wrap="none" anchor="ctr"/>
            <a:lstStyle/>
            <a:p>
              <a:endParaRPr lang="en-US"/>
            </a:p>
          </p:txBody>
        </p:sp>
        <p:sp>
          <p:nvSpPr>
            <p:cNvPr id="74759" name="Arc 8"/>
            <p:cNvSpPr>
              <a:spLocks/>
            </p:cNvSpPr>
            <p:nvPr/>
          </p:nvSpPr>
          <p:spPr bwMode="auto">
            <a:xfrm rot="14553684" flipH="1">
              <a:off x="2246" y="1933"/>
              <a:ext cx="1042" cy="1043"/>
            </a:xfrm>
            <a:custGeom>
              <a:avLst/>
              <a:gdLst>
                <a:gd name="T0" fmla="*/ 0 w 21600"/>
                <a:gd name="T1" fmla="*/ 0 h 21600"/>
                <a:gd name="T2" fmla="*/ 241086 w 21600"/>
                <a:gd name="T3" fmla="*/ 241780 h 21600"/>
                <a:gd name="T4" fmla="*/ 0 w 21600"/>
                <a:gd name="T5" fmla="*/ 24178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38100">
              <a:solidFill>
                <a:schemeClr val="bg1"/>
              </a:solidFill>
              <a:round/>
              <a:headEnd type="triangle" w="med" len="med"/>
              <a:tailEnd type="none" w="med" len="med"/>
            </a:ln>
          </p:spPr>
          <p:txBody>
            <a:bodyPr wrap="none" anchor="ctr"/>
            <a:lstStyle/>
            <a:p>
              <a:endParaRPr lang="en-US"/>
            </a:p>
          </p:txBody>
        </p:sp>
        <p:sp>
          <p:nvSpPr>
            <p:cNvPr id="74760" name="Arc 9"/>
            <p:cNvSpPr>
              <a:spLocks/>
            </p:cNvSpPr>
            <p:nvPr/>
          </p:nvSpPr>
          <p:spPr bwMode="auto">
            <a:xfrm rot="8157368" flipH="1">
              <a:off x="3078" y="1051"/>
              <a:ext cx="830" cy="1310"/>
            </a:xfrm>
            <a:custGeom>
              <a:avLst/>
              <a:gdLst>
                <a:gd name="T0" fmla="*/ 0 w 21600"/>
                <a:gd name="T1" fmla="*/ 0 h 21600"/>
                <a:gd name="T2" fmla="*/ 241780 w 21600"/>
                <a:gd name="T3" fmla="*/ 241780 h 21600"/>
                <a:gd name="T4" fmla="*/ 0 w 21600"/>
                <a:gd name="T5" fmla="*/ 24178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38100">
              <a:solidFill>
                <a:schemeClr val="bg1"/>
              </a:solidFill>
              <a:round/>
              <a:headEnd type="triangle" w="med" len="med"/>
              <a:tailEnd type="none" w="med" len="med"/>
            </a:ln>
          </p:spPr>
          <p:txBody>
            <a:bodyPr wrap="none" anchor="ctr"/>
            <a:lstStyle/>
            <a:p>
              <a:endParaRPr lang="en-US"/>
            </a:p>
          </p:txBody>
        </p:sp>
        <p:sp>
          <p:nvSpPr>
            <p:cNvPr id="74761" name="Text Box 11"/>
            <p:cNvSpPr txBox="1">
              <a:spLocks noChangeArrowheads="1"/>
            </p:cNvSpPr>
            <p:nvPr/>
          </p:nvSpPr>
          <p:spPr bwMode="auto">
            <a:xfrm>
              <a:off x="1564" y="1940"/>
              <a:ext cx="1330" cy="702"/>
            </a:xfrm>
            <a:prstGeom prst="rect">
              <a:avLst/>
            </a:prstGeom>
            <a:noFill/>
            <a:ln w="9525">
              <a:noFill/>
              <a:miter lim="800000"/>
              <a:headEnd/>
              <a:tailEnd/>
            </a:ln>
          </p:spPr>
          <p:txBody>
            <a:bodyPr wrap="none" lIns="91408" tIns="45704" rIns="91408" bIns="45704">
              <a:spAutoFit/>
            </a:bodyPr>
            <a:lstStyle/>
            <a:p>
              <a:r>
                <a:rPr lang="de-CH" sz="2200" b="1" dirty="0" smtClean="0"/>
                <a:t>Etat </a:t>
              </a:r>
              <a:r>
                <a:rPr lang="de-CH" sz="2200" b="1" dirty="0" err="1" smtClean="0"/>
                <a:t>d'origine</a:t>
              </a:r>
              <a:endParaRPr lang="de-CH" sz="2200" b="1" dirty="0" smtClean="0"/>
            </a:p>
            <a:p>
              <a:r>
                <a:rPr lang="fr-FR" sz="2200" b="1" dirty="0" smtClean="0"/>
                <a:t>Forêt</a:t>
              </a:r>
              <a:endParaRPr lang="de-CH" sz="2200" b="1" dirty="0"/>
            </a:p>
          </p:txBody>
        </p:sp>
        <p:sp>
          <p:nvSpPr>
            <p:cNvPr id="74762" name="Text Box 12"/>
            <p:cNvSpPr txBox="1">
              <a:spLocks noChangeArrowheads="1"/>
            </p:cNvSpPr>
            <p:nvPr/>
          </p:nvSpPr>
          <p:spPr bwMode="auto">
            <a:xfrm>
              <a:off x="3460" y="2448"/>
              <a:ext cx="1059" cy="393"/>
            </a:xfrm>
            <a:prstGeom prst="rect">
              <a:avLst/>
            </a:prstGeom>
            <a:noFill/>
            <a:ln w="9525">
              <a:noFill/>
              <a:miter lim="800000"/>
              <a:headEnd/>
              <a:tailEnd/>
            </a:ln>
          </p:spPr>
          <p:txBody>
            <a:bodyPr wrap="none" lIns="91408" tIns="45704" rIns="91408" bIns="45704">
              <a:spAutoFit/>
            </a:bodyPr>
            <a:lstStyle/>
            <a:p>
              <a:r>
                <a:rPr lang="en-US" sz="2200" b="1" dirty="0" err="1" smtClean="0">
                  <a:ea typeface="MS PGothic" pitchFamily="34" charset="-128"/>
                </a:rPr>
                <a:t>Tany</a:t>
              </a:r>
              <a:r>
                <a:rPr lang="en-US" sz="2200" b="1" dirty="0" smtClean="0">
                  <a:ea typeface="MS PGothic" pitchFamily="34" charset="-128"/>
                </a:rPr>
                <a:t> </a:t>
              </a:r>
              <a:r>
                <a:rPr lang="en-US" sz="2200" b="1" dirty="0" err="1" smtClean="0">
                  <a:ea typeface="MS PGothic" pitchFamily="34" charset="-128"/>
                </a:rPr>
                <a:t>Maty</a:t>
              </a:r>
              <a:endParaRPr lang="en-US" sz="2200" b="1" dirty="0">
                <a:ea typeface="MS PGothic" pitchFamily="34" charset="-128"/>
              </a:endParaRPr>
            </a:p>
          </p:txBody>
        </p:sp>
        <p:sp>
          <p:nvSpPr>
            <p:cNvPr id="74763" name="Text Box 13"/>
            <p:cNvSpPr txBox="1">
              <a:spLocks noChangeArrowheads="1"/>
            </p:cNvSpPr>
            <p:nvPr/>
          </p:nvSpPr>
          <p:spPr bwMode="auto">
            <a:xfrm>
              <a:off x="3112" y="618"/>
              <a:ext cx="783" cy="393"/>
            </a:xfrm>
            <a:prstGeom prst="rect">
              <a:avLst/>
            </a:prstGeom>
            <a:noFill/>
            <a:ln w="9525">
              <a:noFill/>
              <a:miter lim="800000"/>
              <a:headEnd/>
              <a:tailEnd/>
            </a:ln>
          </p:spPr>
          <p:txBody>
            <a:bodyPr wrap="none" lIns="91408" tIns="45704" rIns="91408" bIns="45704">
              <a:spAutoFit/>
            </a:bodyPr>
            <a:lstStyle/>
            <a:p>
              <a:r>
                <a:rPr lang="en-US" sz="2200" b="1" dirty="0" err="1" smtClean="0">
                  <a:ea typeface="MS PGothic" pitchFamily="34" charset="-128"/>
                </a:rPr>
                <a:t>Savoka</a:t>
              </a:r>
              <a:endParaRPr lang="en-US" sz="2200" b="1" dirty="0">
                <a:ea typeface="MS PGothic" pitchFamily="34" charset="-128"/>
              </a:endParaRPr>
            </a:p>
          </p:txBody>
        </p:sp>
        <p:sp>
          <p:nvSpPr>
            <p:cNvPr id="74764" name="Text Box 14"/>
            <p:cNvSpPr txBox="1">
              <a:spLocks noChangeArrowheads="1"/>
            </p:cNvSpPr>
            <p:nvPr/>
          </p:nvSpPr>
          <p:spPr bwMode="auto">
            <a:xfrm rot="4176388">
              <a:off x="2822" y="1423"/>
              <a:ext cx="1324" cy="268"/>
            </a:xfrm>
            <a:prstGeom prst="rect">
              <a:avLst/>
            </a:prstGeom>
            <a:noFill/>
            <a:ln w="9525">
              <a:noFill/>
              <a:miter lim="800000"/>
              <a:headEnd/>
              <a:tailEnd/>
            </a:ln>
          </p:spPr>
          <p:txBody>
            <a:bodyPr wrap="none" lIns="91408" tIns="45704" rIns="91408" bIns="45704">
              <a:spAutoFit/>
            </a:bodyPr>
            <a:lstStyle/>
            <a:p>
              <a:r>
                <a:rPr lang="fr-FR" b="1" dirty="0" smtClean="0">
                  <a:solidFill>
                    <a:schemeClr val="bg1"/>
                  </a:solidFill>
                </a:rPr>
                <a:t>perturbation</a:t>
              </a:r>
              <a:endParaRPr lang="en-US" b="1" dirty="0">
                <a:solidFill>
                  <a:schemeClr val="bg1"/>
                </a:solidFill>
                <a:ea typeface="MS PGothic" pitchFamily="34" charset="-128"/>
              </a:endParaRPr>
            </a:p>
          </p:txBody>
        </p:sp>
        <p:sp>
          <p:nvSpPr>
            <p:cNvPr id="74765" name="Text Box 15"/>
            <p:cNvSpPr txBox="1">
              <a:spLocks noChangeArrowheads="1"/>
            </p:cNvSpPr>
            <p:nvPr/>
          </p:nvSpPr>
          <p:spPr bwMode="auto">
            <a:xfrm rot="18939665">
              <a:off x="1975" y="1200"/>
              <a:ext cx="1055" cy="337"/>
            </a:xfrm>
            <a:prstGeom prst="rect">
              <a:avLst/>
            </a:prstGeom>
            <a:noFill/>
            <a:ln w="9525">
              <a:noFill/>
              <a:miter lim="800000"/>
              <a:headEnd/>
              <a:tailEnd/>
            </a:ln>
          </p:spPr>
          <p:txBody>
            <a:bodyPr wrap="none" lIns="91408" tIns="45704" rIns="91408" bIns="45704">
              <a:spAutoFit/>
            </a:bodyPr>
            <a:lstStyle/>
            <a:p>
              <a:r>
                <a:rPr lang="fr-FR" b="1" dirty="0" smtClean="0">
                  <a:solidFill>
                    <a:schemeClr val="bg1"/>
                  </a:solidFill>
                </a:rPr>
                <a:t>perturbation</a:t>
              </a:r>
              <a:endParaRPr lang="en-US" b="1" dirty="0">
                <a:solidFill>
                  <a:schemeClr val="bg1"/>
                </a:solidFill>
                <a:ea typeface="MS PGothic" pitchFamily="34" charset="-128"/>
              </a:endParaRPr>
            </a:p>
          </p:txBody>
        </p:sp>
        <p:sp>
          <p:nvSpPr>
            <p:cNvPr id="74766" name="Text Box 16"/>
            <p:cNvSpPr txBox="1">
              <a:spLocks noChangeArrowheads="1"/>
            </p:cNvSpPr>
            <p:nvPr/>
          </p:nvSpPr>
          <p:spPr bwMode="auto">
            <a:xfrm rot="471861">
              <a:off x="2217" y="2362"/>
              <a:ext cx="1311" cy="337"/>
            </a:xfrm>
            <a:prstGeom prst="rect">
              <a:avLst/>
            </a:prstGeom>
            <a:noFill/>
            <a:ln w="9525">
              <a:noFill/>
              <a:miter lim="800000"/>
              <a:headEnd/>
              <a:tailEnd/>
            </a:ln>
          </p:spPr>
          <p:txBody>
            <a:bodyPr lIns="91408" tIns="45704" rIns="91408" bIns="45704">
              <a:spAutoFit/>
            </a:bodyPr>
            <a:lstStyle/>
            <a:p>
              <a:r>
                <a:rPr lang="en-US" b="1" dirty="0" smtClean="0">
                  <a:solidFill>
                    <a:schemeClr val="bg1"/>
                  </a:solidFill>
                  <a:ea typeface="MS PGothic" pitchFamily="34" charset="-128"/>
                </a:rPr>
                <a:t>R</a:t>
              </a:r>
              <a:r>
                <a:rPr lang="fr-FR" b="1" dirty="0" err="1" smtClean="0">
                  <a:solidFill>
                    <a:schemeClr val="bg1"/>
                  </a:solidFill>
                </a:rPr>
                <a:t>écupération</a:t>
              </a:r>
              <a:r>
                <a:rPr lang="en-US" b="1" dirty="0" smtClean="0">
                  <a:solidFill>
                    <a:schemeClr val="bg1"/>
                  </a:solidFill>
                  <a:ea typeface="MS PGothic" pitchFamily="34" charset="-128"/>
                </a:rPr>
                <a:t>??</a:t>
              </a:r>
              <a:endParaRPr lang="en-US" b="1" dirty="0">
                <a:solidFill>
                  <a:schemeClr val="bg1"/>
                </a:solidFill>
                <a:ea typeface="MS PGothic" pitchFamily="34" charset="-128"/>
              </a:endParaRPr>
            </a:p>
          </p:txBody>
        </p:sp>
        <p:sp>
          <p:nvSpPr>
            <p:cNvPr id="74767" name="Text Box 18"/>
            <p:cNvSpPr txBox="1">
              <a:spLocks noChangeArrowheads="1"/>
            </p:cNvSpPr>
            <p:nvPr/>
          </p:nvSpPr>
          <p:spPr bwMode="auto">
            <a:xfrm>
              <a:off x="-43" y="4109"/>
              <a:ext cx="1201" cy="281"/>
            </a:xfrm>
            <a:prstGeom prst="rect">
              <a:avLst/>
            </a:prstGeom>
            <a:noFill/>
            <a:ln w="9525">
              <a:noFill/>
              <a:miter lim="800000"/>
              <a:headEnd/>
              <a:tailEnd/>
            </a:ln>
          </p:spPr>
          <p:txBody>
            <a:bodyPr wrap="none">
              <a:spAutoFit/>
            </a:bodyPr>
            <a:lstStyle/>
            <a:p>
              <a:r>
                <a:rPr lang="en-US" sz="1400" dirty="0">
                  <a:solidFill>
                    <a:schemeClr val="bg1"/>
                  </a:solidFill>
                  <a:ea typeface="MS PGothic" pitchFamily="34" charset="-128"/>
                </a:rPr>
                <a:t>From: H. </a:t>
              </a:r>
              <a:r>
                <a:rPr lang="en-US" sz="1400" dirty="0" err="1">
                  <a:solidFill>
                    <a:schemeClr val="bg1"/>
                  </a:solidFill>
                  <a:ea typeface="MS PGothic" pitchFamily="34" charset="-128"/>
                </a:rPr>
                <a:t>Elsenbeer</a:t>
              </a:r>
              <a:endParaRPr lang="en-US" sz="1400" dirty="0">
                <a:solidFill>
                  <a:schemeClr val="bg1"/>
                </a:solidFill>
                <a:ea typeface="MS PGothic" pitchFamily="34" charset="-128"/>
              </a:endParaRPr>
            </a:p>
          </p:txBody>
        </p:sp>
      </p:grpSp>
      <p:sp>
        <p:nvSpPr>
          <p:cNvPr id="21" name="Titel 20"/>
          <p:cNvSpPr>
            <a:spLocks noGrp="1"/>
          </p:cNvSpPr>
          <p:nvPr>
            <p:ph type="title"/>
          </p:nvPr>
        </p:nvSpPr>
        <p:spPr>
          <a:xfrm>
            <a:off x="534988" y="485800"/>
            <a:ext cx="8357492" cy="1143000"/>
          </a:xfrm>
        </p:spPr>
        <p:txBody>
          <a:bodyPr>
            <a:normAutofit fontScale="90000"/>
          </a:bodyPr>
          <a:lstStyle/>
          <a:p>
            <a:r>
              <a:rPr lang="fr-FR" dirty="0" smtClean="0"/>
              <a:t>L'utilisation </a:t>
            </a:r>
            <a:r>
              <a:rPr lang="fr-FR" dirty="0" smtClean="0"/>
              <a:t>du sol (US)</a:t>
            </a:r>
            <a:r>
              <a:rPr lang="fr-FR" dirty="0" smtClean="0"/>
              <a:t>: </a:t>
            </a:r>
            <a:r>
              <a:rPr lang="fr-FR" sz="2700" dirty="0" smtClean="0"/>
              <a:t>la </a:t>
            </a:r>
            <a:r>
              <a:rPr lang="fr-FR" sz="2700" dirty="0" smtClean="0"/>
              <a:t>perturbation </a:t>
            </a:r>
            <a:r>
              <a:rPr lang="fr-FR" sz="2700" dirty="0" smtClean="0"/>
              <a:t>/</a:t>
            </a:r>
            <a:r>
              <a:rPr lang="fr-FR" sz="2700" dirty="0" smtClean="0"/>
              <a:t>la </a:t>
            </a:r>
            <a:r>
              <a:rPr lang="fr-FR" sz="2700" dirty="0" smtClean="0"/>
              <a:t>récupération</a:t>
            </a:r>
            <a:r>
              <a:rPr lang="fr-FR" dirty="0" smtClean="0"/>
              <a:t/>
            </a:r>
            <a:br>
              <a:rPr lang="fr-FR" dirty="0" smtClean="0"/>
            </a:br>
            <a:endParaRPr lang="nl-NL" sz="2700" b="0" dirty="0"/>
          </a:p>
        </p:txBody>
      </p:sp>
      <p:sp>
        <p:nvSpPr>
          <p:cNvPr id="19" name="TextBox 18"/>
          <p:cNvSpPr txBox="1"/>
          <p:nvPr/>
        </p:nvSpPr>
        <p:spPr>
          <a:xfrm>
            <a:off x="660327" y="1537742"/>
            <a:ext cx="8016130" cy="646331"/>
          </a:xfrm>
          <a:prstGeom prst="rect">
            <a:avLst/>
          </a:prstGeom>
          <a:noFill/>
        </p:spPr>
        <p:txBody>
          <a:bodyPr wrap="square" rtlCol="0">
            <a:spAutoFit/>
          </a:bodyPr>
          <a:lstStyle/>
          <a:p>
            <a:r>
              <a:rPr lang="fr-FR" b="1" dirty="0" smtClean="0"/>
              <a:t>Le </a:t>
            </a:r>
            <a:r>
              <a:rPr lang="fr-FR" b="1" dirty="0" smtClean="0"/>
              <a:t>reboisement peut-il </a:t>
            </a:r>
            <a:r>
              <a:rPr lang="fr-FR" b="1" dirty="0" smtClean="0"/>
              <a:t>rétablir le fonctionnement hydrologique des terres dégradées?</a:t>
            </a:r>
            <a:endParaRPr lang="de-CH" b="1"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4ges Mast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lumMod val="100000"/>
              </a:schemeClr>
            </a:gs>
            <a:gs pos="100000">
              <a:schemeClr val="phClr">
                <a:tint val="80000"/>
              </a:schemeClr>
            </a:gs>
          </a:gsLst>
          <a:lin ang="5400000" scaled="0"/>
        </a:gradFill>
        <a:blipFill>
          <a:blip xmlns:r="http://schemas.openxmlformats.org/officeDocument/2006/relationships" r:embed="rId1">
            <a:duotone>
              <a:schemeClr val="phClr">
                <a:shade val="50000"/>
              </a:schemeClr>
              <a:schemeClr val="phClr">
                <a:tint val="80000"/>
              </a:schemeClr>
            </a:duotone>
          </a:blip>
          <a:stretch/>
        </a:blipFill>
      </a:bgFillStyleLst>
    </a:fmtScheme>
  </a:themeElements>
  <a:objectDefaults/>
  <a:extraClrSchemeLst/>
  <a:extLst>
    <a:ext uri="{05A4C25C-085E-4340-85A3-A5531E510DB2}">
      <thm15:themeFamily xmlns:thm15="http://schemas.microsoft.com/office/thememl/2012/main" xmlns="" name="P4ges.potx" id="{BCC112EA-B053-45AC-A01B-687D5787467A}" vid="{59C92900-2FB4-43E1-A7F5-A4F51C07A464}"/>
    </a:ext>
  </a:extLst>
</a:theme>
</file>

<file path=ppt/theme/theme2.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2832</Words>
  <Application>Microsoft Office PowerPoint</Application>
  <PresentationFormat>Affichage à l'écran (4:3)</PresentationFormat>
  <Paragraphs>305</Paragraphs>
  <Slides>41</Slides>
  <Notes>39</Notes>
  <HiddenSlides>5</HiddenSlides>
  <MMClips>0</MMClips>
  <ScaleCrop>false</ScaleCrop>
  <HeadingPairs>
    <vt:vector size="4" baseType="variant">
      <vt:variant>
        <vt:lpstr>Thème</vt:lpstr>
      </vt:variant>
      <vt:variant>
        <vt:i4>1</vt:i4>
      </vt:variant>
      <vt:variant>
        <vt:lpstr>Titres des diapositives</vt:lpstr>
      </vt:variant>
      <vt:variant>
        <vt:i4>41</vt:i4>
      </vt:variant>
    </vt:vector>
  </HeadingPairs>
  <TitlesOfParts>
    <vt:vector size="42" baseType="lpstr">
      <vt:lpstr>P4ges Master</vt:lpstr>
      <vt:lpstr>Diapositive 1</vt:lpstr>
      <vt:lpstr>L’importance de l’eau dans la vie humaine</vt:lpstr>
      <vt:lpstr>Les dangers de l’eau pour la vie humaine</vt:lpstr>
      <vt:lpstr>Mars 22: Journée Mondiale de l’eau:</vt:lpstr>
      <vt:lpstr>L’eau est la clé pour accomplir:</vt:lpstr>
      <vt:lpstr>Journée Mondiale de l’eau:   L’eau permet des connections</vt:lpstr>
      <vt:lpstr>Une partie de la recherche dans le vaste projet p4ges</vt:lpstr>
      <vt:lpstr>Collecte integrée de données  biophysiques</vt:lpstr>
      <vt:lpstr>L'utilisation du sol (US): la perturbation /la récupération </vt:lpstr>
      <vt:lpstr>L‘US affecte l'approvisionnement d’eau au niveau local et régional</vt:lpstr>
      <vt:lpstr>L‘US affecte l'approvisionnement d’eau locale et régionale</vt:lpstr>
      <vt:lpstr>L’US affecte la quantité du cours d’eau et le temps d’écoulement</vt:lpstr>
      <vt:lpstr>Peu de ruissellement en surface dans la forêt mais beaucoup dans le sol dégradé</vt:lpstr>
      <vt:lpstr>L’US affecte la quantité de l’eau de rivière et le temps d’écoulement</vt:lpstr>
      <vt:lpstr>L’US affecte la quantité du cours d’eau et  le temps d’écoulement</vt:lpstr>
      <vt:lpstr>La quantité d’eau utilisée par les arbres est supérieure à celle du terrain de cultures ou en friche</vt:lpstr>
      <vt:lpstr>L’US affecte la quantité du cours d’eau et  le temps d’écoulement</vt:lpstr>
      <vt:lpstr>Recherche hydrologique: Objectif</vt:lpstr>
      <vt:lpstr>Recherche hydrologique: Hypothèses</vt:lpstr>
      <vt:lpstr>Recherche hydrologique : questions clés</vt:lpstr>
      <vt:lpstr>Recherche hydrologique </vt:lpstr>
      <vt:lpstr>Que faisons-nous (I): </vt:lpstr>
      <vt:lpstr>Mesures d’infiltration du sol </vt:lpstr>
      <vt:lpstr>Résultats préliminaires  Capacité d’infiltration </vt:lpstr>
      <vt:lpstr>Blue dye experiment  Pour déterminer  comment l’eau s’écoule dans le sol</vt:lpstr>
      <vt:lpstr>Blue dye experiment   Pour déterminer  comment l’eau s’écoule dans le sol</vt:lpstr>
      <vt:lpstr>Diapositive 27</vt:lpstr>
      <vt:lpstr>Que faisons-nous? (II): </vt:lpstr>
      <vt:lpstr>Weather stations  Pour déterminer la quantité de l’évaporation  et la quantité de la précipitation</vt:lpstr>
      <vt:lpstr>Soil moisture sensors Pour  déterminer la variation de l’humidité du sol</vt:lpstr>
      <vt:lpstr>Parcelle d’essai du bassin versant Pour déterminer  la quantité d’eau de ruissellement en surface</vt:lpstr>
      <vt:lpstr>Diapositive 32</vt:lpstr>
      <vt:lpstr>Mesures additionnelles dans la forêt Mesures de l’interception dans la forêt</vt:lpstr>
      <vt:lpstr>Résultats préliminaires:  Mesure d’interception </vt:lpstr>
      <vt:lpstr>Mesures additionnelles dans la forêt Sapflow sensors pour mesurer  la quantité de transpiration </vt:lpstr>
      <vt:lpstr>Que faisons-nous? (III): </vt:lpstr>
      <vt:lpstr>Diapositive 37</vt:lpstr>
      <vt:lpstr>Conclusion</vt:lpstr>
      <vt:lpstr>Grand merci à Mitsinjo, à l’ équipe locale, à la communauté locale</vt:lpstr>
      <vt:lpstr>Visite sur le terrain </vt:lpstr>
      <vt:lpstr>Visite sur terrain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2014-10-13T10:44:12Z</dcterms:created>
  <dcterms:modified xsi:type="dcterms:W3CDTF">2015-03-26T05:43:16Z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TC028010659991</vt:lpwstr>
  </property>
</Properties>
</file>